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72" r:id="rId2"/>
  </p:sldMasterIdLst>
  <p:notesMasterIdLst>
    <p:notesMasterId r:id="rId47"/>
  </p:notesMasterIdLst>
  <p:handoutMasterIdLst>
    <p:handoutMasterId r:id="rId48"/>
  </p:handoutMasterIdLst>
  <p:sldIdLst>
    <p:sldId id="256" r:id="rId3"/>
    <p:sldId id="379" r:id="rId4"/>
    <p:sldId id="352" r:id="rId5"/>
    <p:sldId id="380" r:id="rId6"/>
    <p:sldId id="406" r:id="rId7"/>
    <p:sldId id="386" r:id="rId8"/>
    <p:sldId id="387" r:id="rId9"/>
    <p:sldId id="388" r:id="rId10"/>
    <p:sldId id="390" r:id="rId11"/>
    <p:sldId id="391" r:id="rId12"/>
    <p:sldId id="392" r:id="rId13"/>
    <p:sldId id="393" r:id="rId14"/>
    <p:sldId id="382" r:id="rId15"/>
    <p:sldId id="383" r:id="rId16"/>
    <p:sldId id="384" r:id="rId17"/>
    <p:sldId id="394" r:id="rId18"/>
    <p:sldId id="395" r:id="rId19"/>
    <p:sldId id="396" r:id="rId20"/>
    <p:sldId id="397" r:id="rId21"/>
    <p:sldId id="398" r:id="rId22"/>
    <p:sldId id="399" r:id="rId23"/>
    <p:sldId id="444" r:id="rId24"/>
    <p:sldId id="401" r:id="rId25"/>
    <p:sldId id="402" r:id="rId26"/>
    <p:sldId id="403" r:id="rId27"/>
    <p:sldId id="404" r:id="rId28"/>
    <p:sldId id="445" r:id="rId29"/>
    <p:sldId id="407" r:id="rId30"/>
    <p:sldId id="446" r:id="rId31"/>
    <p:sldId id="409" r:id="rId32"/>
    <p:sldId id="411" r:id="rId33"/>
    <p:sldId id="410" r:id="rId34"/>
    <p:sldId id="408" r:id="rId35"/>
    <p:sldId id="412" r:id="rId36"/>
    <p:sldId id="413" r:id="rId37"/>
    <p:sldId id="414" r:id="rId38"/>
    <p:sldId id="419" r:id="rId39"/>
    <p:sldId id="415" r:id="rId40"/>
    <p:sldId id="416" r:id="rId41"/>
    <p:sldId id="417" r:id="rId42"/>
    <p:sldId id="418" r:id="rId43"/>
    <p:sldId id="422" r:id="rId44"/>
    <p:sldId id="420" r:id="rId45"/>
    <p:sldId id="423" r:id="rId4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65" autoAdjust="0"/>
  </p:normalViewPr>
  <p:slideViewPr>
    <p:cSldViewPr>
      <p:cViewPr varScale="1">
        <p:scale>
          <a:sx n="81" d="100"/>
          <a:sy n="81" d="100"/>
        </p:scale>
        <p:origin x="1498" y="4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9BB335-C477-852C-57AE-F696A722389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2BE820E-FB81-1731-D53E-6D44D442FEC3}"/>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51CF602-9EAF-4DB7-AED2-A3930D488A11}" type="datetimeFigureOut">
              <a:rPr lang="zh-CN" altLang="en-US"/>
              <a:pPr>
                <a:defRPr/>
              </a:pPr>
              <a:t>2023/9/6</a:t>
            </a:fld>
            <a:endParaRPr lang="zh-CN" altLang="en-US"/>
          </a:p>
        </p:txBody>
      </p:sp>
      <p:sp>
        <p:nvSpPr>
          <p:cNvPr id="4" name="页脚占位符 3">
            <a:extLst>
              <a:ext uri="{FF2B5EF4-FFF2-40B4-BE49-F238E27FC236}">
                <a16:creationId xmlns:a16="http://schemas.microsoft.com/office/drawing/2014/main" id="{34D7BD21-8FC2-8C00-3DCB-91A97DAA923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F24BCB2E-B926-5B92-C9E3-FE26FB0BDA6D}"/>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A080366-7022-4537-B99F-DA534BBF9DF0}"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E3B7902-0479-5C3A-17E1-F5A279B110D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7B9E0FA-25FE-7C94-7ECF-ACEFE97A382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26A798D-D8A4-42E3-8639-5903035CF4FA}" type="datetimeFigureOut">
              <a:rPr lang="zh-CN" altLang="en-US"/>
              <a:pPr>
                <a:defRPr/>
              </a:pPr>
              <a:t>2023/9/6</a:t>
            </a:fld>
            <a:endParaRPr lang="zh-CN" altLang="en-US"/>
          </a:p>
        </p:txBody>
      </p:sp>
      <p:sp>
        <p:nvSpPr>
          <p:cNvPr id="4" name="幻灯片图像占位符 3">
            <a:extLst>
              <a:ext uri="{FF2B5EF4-FFF2-40B4-BE49-F238E27FC236}">
                <a16:creationId xmlns:a16="http://schemas.microsoft.com/office/drawing/2014/main" id="{6CD7762B-7A84-7598-2952-87361DBC2B6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1F125BC5-0857-D6D0-DB7B-164BFFFC0DF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F9F56F6-3A96-180F-54EA-7A33F6D721A1}"/>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A2D10000-CD29-86E9-D8B1-1A4DC51154C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EE42138-E2EC-4CD3-86B0-5950D1B4DBB8}"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6858329C-B0C1-1FB8-7708-71763062032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3491" name="备注占位符 2">
            <a:extLst>
              <a:ext uri="{FF2B5EF4-FFF2-40B4-BE49-F238E27FC236}">
                <a16:creationId xmlns:a16="http://schemas.microsoft.com/office/drawing/2014/main" id="{7F77E376-B010-A5BC-16C9-94A0F00A3F7D}"/>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3492" name="灯片编号占位符 3">
            <a:extLst>
              <a:ext uri="{FF2B5EF4-FFF2-40B4-BE49-F238E27FC236}">
                <a16:creationId xmlns:a16="http://schemas.microsoft.com/office/drawing/2014/main" id="{058E0166-BE07-C6DB-7D2C-FCA6FB53CF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0297467D-772C-4837-83E8-5F730326A064}" type="slidenum">
              <a:rPr lang="zh-CN" altLang="en-US" sz="1800"/>
              <a:pPr eaLnBrk="1" hangingPunct="1"/>
              <a:t>3</a:t>
            </a:fld>
            <a:endParaRPr lang="zh-CN" altLang="en-US" sz="18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30FCFF56-9FE7-AD67-6523-7A761FC618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B6C883C5-8657-0B23-9797-6B095627D4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0C083711-22E7-7517-460D-D733FB33CE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C9A3685A-5F10-B222-10D7-DF1874C8A4A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6" name="Rectangle 14">
            <a:extLst>
              <a:ext uri="{FF2B5EF4-FFF2-40B4-BE49-F238E27FC236}">
                <a16:creationId xmlns:a16="http://schemas.microsoft.com/office/drawing/2014/main" id="{145D7BDC-D634-C859-8AF5-586270F3F700}"/>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7" name="Rectangle 15">
            <a:extLst>
              <a:ext uri="{FF2B5EF4-FFF2-40B4-BE49-F238E27FC236}">
                <a16:creationId xmlns:a16="http://schemas.microsoft.com/office/drawing/2014/main" id="{13446448-AC7D-C56E-064C-2D02029ADBF7}"/>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8" name="Rectangle 16">
            <a:extLst>
              <a:ext uri="{FF2B5EF4-FFF2-40B4-BE49-F238E27FC236}">
                <a16:creationId xmlns:a16="http://schemas.microsoft.com/office/drawing/2014/main" id="{B60AD4EC-16C5-2543-22E3-F83A3AEEE464}"/>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91957F9A-6340-4560-8F7A-272A4DA5821D}" type="slidenum">
              <a:rPr lang="en-US" altLang="zh-CN"/>
              <a:pPr/>
              <a:t>‹#›</a:t>
            </a:fld>
            <a:endParaRPr lang="en-US" altLang="zh-CN"/>
          </a:p>
        </p:txBody>
      </p:sp>
    </p:spTree>
    <p:extLst>
      <p:ext uri="{BB962C8B-B14F-4D97-AF65-F5344CB8AC3E}">
        <p14:creationId xmlns:p14="http://schemas.microsoft.com/office/powerpoint/2010/main" val="691134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5369FDB7-A085-2FE0-81B0-025DA2B226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980C420-4B81-94D8-B0EC-1CC8413E20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759B57D3-D318-F7FB-5B4F-93E7DD118041}"/>
              </a:ext>
            </a:extLst>
          </p:cNvPr>
          <p:cNvSpPr>
            <a:spLocks noGrp="1" noChangeArrowheads="1"/>
          </p:cNvSpPr>
          <p:nvPr>
            <p:ph type="sldNum" sz="quarter" idx="12"/>
          </p:nvPr>
        </p:nvSpPr>
        <p:spPr>
          <a:ln/>
        </p:spPr>
        <p:txBody>
          <a:bodyPr/>
          <a:lstStyle>
            <a:lvl1pPr>
              <a:defRPr/>
            </a:lvl1pPr>
          </a:lstStyle>
          <a:p>
            <a:fld id="{B197C991-968B-40AD-9A80-9CB783E2756E}" type="slidenum">
              <a:rPr lang="en-US" altLang="zh-CN"/>
              <a:pPr/>
              <a:t>‹#›</a:t>
            </a:fld>
            <a:endParaRPr lang="en-US" altLang="zh-CN"/>
          </a:p>
        </p:txBody>
      </p:sp>
    </p:spTree>
    <p:extLst>
      <p:ext uri="{BB962C8B-B14F-4D97-AF65-F5344CB8AC3E}">
        <p14:creationId xmlns:p14="http://schemas.microsoft.com/office/powerpoint/2010/main" val="2722537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041CA71C-1E68-3AE6-6FCE-CF4924456A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EEB77EFD-F2B5-3C18-D22A-10E9ED7DC8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0F537DD-23CB-B6DC-94CD-44D647CAD568}"/>
              </a:ext>
            </a:extLst>
          </p:cNvPr>
          <p:cNvSpPr>
            <a:spLocks noGrp="1" noChangeArrowheads="1"/>
          </p:cNvSpPr>
          <p:nvPr>
            <p:ph type="sldNum" sz="quarter" idx="12"/>
          </p:nvPr>
        </p:nvSpPr>
        <p:spPr>
          <a:ln/>
        </p:spPr>
        <p:txBody>
          <a:bodyPr/>
          <a:lstStyle>
            <a:lvl1pPr>
              <a:defRPr/>
            </a:lvl1pPr>
          </a:lstStyle>
          <a:p>
            <a:fld id="{D14FA0C8-D62D-468C-B0C1-2566D5F0148B}" type="slidenum">
              <a:rPr lang="en-US" altLang="zh-CN"/>
              <a:pPr/>
              <a:t>‹#›</a:t>
            </a:fld>
            <a:endParaRPr lang="en-US" altLang="zh-CN"/>
          </a:p>
        </p:txBody>
      </p:sp>
    </p:spTree>
    <p:extLst>
      <p:ext uri="{BB962C8B-B14F-4D97-AF65-F5344CB8AC3E}">
        <p14:creationId xmlns:p14="http://schemas.microsoft.com/office/powerpoint/2010/main" val="1946299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F5297E3-B671-B008-14A2-46A5C5ABAC0C}"/>
              </a:ext>
            </a:extLst>
          </p:cNvPr>
          <p:cNvSpPr>
            <a:spLocks noGrp="1"/>
          </p:cNvSpPr>
          <p:nvPr>
            <p:ph type="dt" sz="half" idx="10"/>
          </p:nvPr>
        </p:nvSpPr>
        <p:spPr>
          <a:xfrm>
            <a:off x="457200" y="6356350"/>
            <a:ext cx="2133600" cy="366713"/>
          </a:xfrm>
        </p:spPr>
        <p:txBody>
          <a:bodyPr/>
          <a:lstStyle>
            <a:lvl1pPr>
              <a:spcBef>
                <a:spcPct val="0"/>
              </a:spcBef>
              <a:spcAft>
                <a:spcPct val="0"/>
              </a:spcAft>
              <a:defRPr sz="1600" noProof="1"/>
            </a:lvl1pPr>
          </a:lstStyle>
          <a:p>
            <a:pPr>
              <a:defRPr/>
            </a:pPr>
            <a:endParaRPr lang="zh-CN" altLang="en-US"/>
          </a:p>
        </p:txBody>
      </p:sp>
      <p:sp>
        <p:nvSpPr>
          <p:cNvPr id="3" name="页脚占位符 4">
            <a:extLst>
              <a:ext uri="{FF2B5EF4-FFF2-40B4-BE49-F238E27FC236}">
                <a16:creationId xmlns:a16="http://schemas.microsoft.com/office/drawing/2014/main" id="{8BB2786A-9A7C-BD03-E0F4-0F4C655C9104}"/>
              </a:ext>
            </a:extLst>
          </p:cNvPr>
          <p:cNvSpPr>
            <a:spLocks noGrp="1"/>
          </p:cNvSpPr>
          <p:nvPr>
            <p:ph type="ftr" sz="quarter" idx="11"/>
          </p:nvPr>
        </p:nvSpPr>
        <p:spPr>
          <a:xfrm>
            <a:off x="3124200" y="6356350"/>
            <a:ext cx="2895600" cy="366713"/>
          </a:xfrm>
        </p:spPr>
        <p:txBody>
          <a:bodyPr/>
          <a:lstStyle>
            <a:lvl1pPr>
              <a:spcBef>
                <a:spcPct val="0"/>
              </a:spcBef>
              <a:spcAft>
                <a:spcPct val="0"/>
              </a:spcAft>
              <a:defRPr sz="1600" noProof="1">
                <a:latin typeface="Calibri" panose="020F0502020204030204" pitchFamily="34" charset="0"/>
                <a:ea typeface="宋体" panose="02010600030101010101" pitchFamily="2" charset="-122"/>
              </a:defRPr>
            </a:lvl1pPr>
          </a:lstStyle>
          <a:p>
            <a:pPr>
              <a:defRPr/>
            </a:pPr>
            <a:endParaRPr lang="zh-CN" altLang="en-US"/>
          </a:p>
        </p:txBody>
      </p:sp>
      <p:sp>
        <p:nvSpPr>
          <p:cNvPr id="4" name="灯片编号占位符 5">
            <a:extLst>
              <a:ext uri="{FF2B5EF4-FFF2-40B4-BE49-F238E27FC236}">
                <a16:creationId xmlns:a16="http://schemas.microsoft.com/office/drawing/2014/main" id="{EF472020-69C3-B0E6-ACBE-A5F920F6E5A7}"/>
              </a:ext>
            </a:extLst>
          </p:cNvPr>
          <p:cNvSpPr>
            <a:spLocks noGrp="1"/>
          </p:cNvSpPr>
          <p:nvPr>
            <p:ph type="sldNum" sz="quarter" idx="12"/>
          </p:nvPr>
        </p:nvSpPr>
        <p:spPr>
          <a:xfrm>
            <a:off x="6553200" y="6356350"/>
            <a:ext cx="2133600" cy="366713"/>
          </a:xfrm>
        </p:spPr>
        <p:txBody>
          <a:bodyPr/>
          <a:lstStyle>
            <a:lvl1pPr>
              <a:defRPr>
                <a:latin typeface="Calibri" panose="020F0502020204030204" pitchFamily="34" charset="0"/>
              </a:defRPr>
            </a:lvl1pPr>
          </a:lstStyle>
          <a:p>
            <a:fld id="{50C8F56F-D9DE-4A44-94E9-B257658BB206}" type="slidenum">
              <a:rPr lang="zh-CN" altLang="en-US"/>
              <a:pPr/>
              <a:t>‹#›</a:t>
            </a:fld>
            <a:endParaRPr lang="zh-CN" altLang="en-US">
              <a:ea typeface="等线" panose="02010600030101010101" pitchFamily="2" charset="-122"/>
            </a:endParaRPr>
          </a:p>
        </p:txBody>
      </p:sp>
    </p:spTree>
    <p:extLst>
      <p:ext uri="{BB962C8B-B14F-4D97-AF65-F5344CB8AC3E}">
        <p14:creationId xmlns:p14="http://schemas.microsoft.com/office/powerpoint/2010/main" val="20844194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6781802E-3A68-6311-4CBD-E3CE36C488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6">
            <a:extLst>
              <a:ext uri="{FF2B5EF4-FFF2-40B4-BE49-F238E27FC236}">
                <a16:creationId xmlns:a16="http://schemas.microsoft.com/office/drawing/2014/main" id="{CF033267-5387-DCFF-A8E3-02EBADFAC82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8AC57BE4-DCA4-41C5-4CC6-914194B74E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9441E2E0-074E-6446-435C-DAA7B9260C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6" name="Rectangle 14">
            <a:extLst>
              <a:ext uri="{FF2B5EF4-FFF2-40B4-BE49-F238E27FC236}">
                <a16:creationId xmlns:a16="http://schemas.microsoft.com/office/drawing/2014/main" id="{631D1207-B6BC-EC87-14AA-AF98916B86EA}"/>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7" name="Rectangle 15">
            <a:extLst>
              <a:ext uri="{FF2B5EF4-FFF2-40B4-BE49-F238E27FC236}">
                <a16:creationId xmlns:a16="http://schemas.microsoft.com/office/drawing/2014/main" id="{CDF1F153-244C-29B0-0182-8501C226B236}"/>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8" name="Rectangle 16">
            <a:extLst>
              <a:ext uri="{FF2B5EF4-FFF2-40B4-BE49-F238E27FC236}">
                <a16:creationId xmlns:a16="http://schemas.microsoft.com/office/drawing/2014/main" id="{D356C98F-BC39-D6C9-D9FE-2EDBF00865E5}"/>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4A350028-B364-4F01-92A9-7DAF55E803A2}" type="slidenum">
              <a:rPr lang="en-US" altLang="zh-CN"/>
              <a:pPr/>
              <a:t>‹#›</a:t>
            </a:fld>
            <a:endParaRPr lang="en-US" altLang="zh-CN"/>
          </a:p>
        </p:txBody>
      </p:sp>
    </p:spTree>
    <p:extLst>
      <p:ext uri="{BB962C8B-B14F-4D97-AF65-F5344CB8AC3E}">
        <p14:creationId xmlns:p14="http://schemas.microsoft.com/office/powerpoint/2010/main" val="2397621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66231243-3B6F-6B0B-CC6B-A7747B243D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964CA617-DE6D-835C-3278-A4BBC9C567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3">
            <a:extLst>
              <a:ext uri="{FF2B5EF4-FFF2-40B4-BE49-F238E27FC236}">
                <a16:creationId xmlns:a16="http://schemas.microsoft.com/office/drawing/2014/main" id="{C5779F45-44F9-9C99-92A1-E24BBC184E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838200"/>
            <a:ext cx="7793037" cy="838200"/>
          </a:xfrm>
        </p:spPr>
        <p:txBody>
          <a:bodyPr/>
          <a:lstStyle/>
          <a:p>
            <a:r>
              <a:rPr lang="zh-CN" altLang="en-US" noProof="1"/>
              <a:t>单击此处编辑母版标题样式</a:t>
            </a:r>
          </a:p>
        </p:txBody>
      </p:sp>
      <p:sp>
        <p:nvSpPr>
          <p:cNvPr id="3" name="内容占位符 2"/>
          <p:cNvSpPr>
            <a:spLocks noGrp="1"/>
          </p:cNvSpPr>
          <p:nvPr>
            <p:ph idx="1"/>
          </p:nvPr>
        </p:nvSpPr>
        <p:spPr>
          <a:xfrm>
            <a:off x="457200" y="1981200"/>
            <a:ext cx="77724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5209CFDD-729A-B0B9-9839-7EACB9792BFA}"/>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C8C38CFA-5A6D-5346-1FC4-21991EA8CD0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43979818-0D93-3152-2170-6BCAB480A59E}"/>
              </a:ext>
            </a:extLst>
          </p:cNvPr>
          <p:cNvSpPr>
            <a:spLocks noGrp="1" noChangeArrowheads="1"/>
          </p:cNvSpPr>
          <p:nvPr>
            <p:ph type="sldNum" sz="quarter" idx="12"/>
          </p:nvPr>
        </p:nvSpPr>
        <p:spPr/>
        <p:txBody>
          <a:bodyPr/>
          <a:lstStyle>
            <a:lvl1pPr>
              <a:defRPr/>
            </a:lvl1pPr>
          </a:lstStyle>
          <a:p>
            <a:fld id="{341FB154-FAAF-4530-AF50-A167E74EEC68}" type="slidenum">
              <a:rPr lang="en-US" altLang="zh-CN"/>
              <a:pPr/>
              <a:t>‹#›</a:t>
            </a:fld>
            <a:endParaRPr lang="en-US" altLang="zh-CN"/>
          </a:p>
        </p:txBody>
      </p:sp>
    </p:spTree>
    <p:extLst>
      <p:ext uri="{BB962C8B-B14F-4D97-AF65-F5344CB8AC3E}">
        <p14:creationId xmlns:p14="http://schemas.microsoft.com/office/powerpoint/2010/main" val="54202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907F508B-A1E4-E65E-FE5B-BD8295E0966A}"/>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pic>
        <p:nvPicPr>
          <p:cNvPr id="5" name="图片 16">
            <a:extLst>
              <a:ext uri="{FF2B5EF4-FFF2-40B4-BE49-F238E27FC236}">
                <a16:creationId xmlns:a16="http://schemas.microsoft.com/office/drawing/2014/main" id="{CB005A9E-3AB7-30CE-A8DC-2509346D28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7141AB07-2944-27A0-CE45-A5B3219638E0}"/>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B24C998B-60E8-4160-9DA7-72433D4732D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B1A069C5-40AB-2E86-F667-DC9054E36E09}"/>
              </a:ext>
            </a:extLst>
          </p:cNvPr>
          <p:cNvSpPr>
            <a:spLocks noGrp="1" noChangeArrowheads="1"/>
          </p:cNvSpPr>
          <p:nvPr>
            <p:ph type="sldNum" sz="quarter" idx="12"/>
          </p:nvPr>
        </p:nvSpPr>
        <p:spPr/>
        <p:txBody>
          <a:bodyPr/>
          <a:lstStyle>
            <a:lvl1pPr>
              <a:defRPr/>
            </a:lvl1pPr>
          </a:lstStyle>
          <a:p>
            <a:fld id="{2D1FB929-7930-4D67-8C5D-9A8212F0FC2B}" type="slidenum">
              <a:rPr lang="en-US" altLang="zh-CN"/>
              <a:pPr/>
              <a:t>‹#›</a:t>
            </a:fld>
            <a:endParaRPr lang="en-US" altLang="zh-CN"/>
          </a:p>
        </p:txBody>
      </p:sp>
    </p:spTree>
    <p:extLst>
      <p:ext uri="{BB962C8B-B14F-4D97-AF65-F5344CB8AC3E}">
        <p14:creationId xmlns:p14="http://schemas.microsoft.com/office/powerpoint/2010/main" val="722065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3B98DFD-A045-46DB-EAF3-E62B7EEE68C8}"/>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6" name="Rectangle 3">
            <a:extLst>
              <a:ext uri="{FF2B5EF4-FFF2-40B4-BE49-F238E27FC236}">
                <a16:creationId xmlns:a16="http://schemas.microsoft.com/office/drawing/2014/main" id="{8083BC62-25B8-6C1B-A3F7-B230B740CA44}"/>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7" name="Rectangle 4">
            <a:extLst>
              <a:ext uri="{FF2B5EF4-FFF2-40B4-BE49-F238E27FC236}">
                <a16:creationId xmlns:a16="http://schemas.microsoft.com/office/drawing/2014/main" id="{2EC95E73-EEC6-3131-FD82-898ECE78A95D}"/>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8" name="Rectangle 5">
            <a:extLst>
              <a:ext uri="{FF2B5EF4-FFF2-40B4-BE49-F238E27FC236}">
                <a16:creationId xmlns:a16="http://schemas.microsoft.com/office/drawing/2014/main" id="{81844178-3CAC-05AC-8009-F787EBC4399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9" name="Rectangle 6">
            <a:extLst>
              <a:ext uri="{FF2B5EF4-FFF2-40B4-BE49-F238E27FC236}">
                <a16:creationId xmlns:a16="http://schemas.microsoft.com/office/drawing/2014/main" id="{339359A7-28A5-0876-8B0C-F01FDE3578CC}"/>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 name="Rectangle 7">
            <a:extLst>
              <a:ext uri="{FF2B5EF4-FFF2-40B4-BE49-F238E27FC236}">
                <a16:creationId xmlns:a16="http://schemas.microsoft.com/office/drawing/2014/main" id="{92E9974E-EB6A-FE7C-F29E-5AE03F47B48B}"/>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1" name="Rectangle 8">
            <a:extLst>
              <a:ext uri="{FF2B5EF4-FFF2-40B4-BE49-F238E27FC236}">
                <a16:creationId xmlns:a16="http://schemas.microsoft.com/office/drawing/2014/main" id="{5669D499-4AB7-97AF-4ED2-276BFF81322B}"/>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1">
            <a:extLst>
              <a:ext uri="{FF2B5EF4-FFF2-40B4-BE49-F238E27FC236}">
                <a16:creationId xmlns:a16="http://schemas.microsoft.com/office/drawing/2014/main" id="{C042D200-E7BE-1945-AF99-BDCCAD119475}"/>
              </a:ext>
            </a:extLst>
          </p:cNvPr>
          <p:cNvSpPr>
            <a:spLocks noGrp="1" noChangeArrowheads="1"/>
          </p:cNvSpPr>
          <p:nvPr>
            <p:ph type="dt" sz="half" idx="10"/>
          </p:nvPr>
        </p:nvSpPr>
        <p:spPr/>
        <p:txBody>
          <a:bodyPr/>
          <a:lstStyle>
            <a:lvl1pPr>
              <a:defRPr/>
            </a:lvl1pPr>
          </a:lstStyle>
          <a:p>
            <a:pPr>
              <a:defRPr/>
            </a:pPr>
            <a:endParaRPr lang="en-US" altLang="zh-CN"/>
          </a:p>
        </p:txBody>
      </p:sp>
      <p:sp>
        <p:nvSpPr>
          <p:cNvPr id="13" name="Rectangle 12">
            <a:extLst>
              <a:ext uri="{FF2B5EF4-FFF2-40B4-BE49-F238E27FC236}">
                <a16:creationId xmlns:a16="http://schemas.microsoft.com/office/drawing/2014/main" id="{6306F9FC-53F9-ADEA-8B01-DE197A8A80B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4" name="Rectangle 13">
            <a:extLst>
              <a:ext uri="{FF2B5EF4-FFF2-40B4-BE49-F238E27FC236}">
                <a16:creationId xmlns:a16="http://schemas.microsoft.com/office/drawing/2014/main" id="{27F8C65F-4E5F-453A-0CB1-7DAFBF8253EF}"/>
              </a:ext>
            </a:extLst>
          </p:cNvPr>
          <p:cNvSpPr>
            <a:spLocks noGrp="1" noChangeArrowheads="1"/>
          </p:cNvSpPr>
          <p:nvPr>
            <p:ph type="sldNum" sz="quarter" idx="12"/>
          </p:nvPr>
        </p:nvSpPr>
        <p:spPr/>
        <p:txBody>
          <a:bodyPr/>
          <a:lstStyle>
            <a:lvl1pPr>
              <a:defRPr/>
            </a:lvl1pPr>
          </a:lstStyle>
          <a:p>
            <a:fld id="{61734625-4421-4EFA-B6C0-1175A1E27E0A}" type="slidenum">
              <a:rPr lang="en-US" altLang="zh-CN"/>
              <a:pPr/>
              <a:t>‹#›</a:t>
            </a:fld>
            <a:endParaRPr lang="en-US" altLang="zh-CN"/>
          </a:p>
        </p:txBody>
      </p:sp>
    </p:spTree>
    <p:extLst>
      <p:ext uri="{BB962C8B-B14F-4D97-AF65-F5344CB8AC3E}">
        <p14:creationId xmlns:p14="http://schemas.microsoft.com/office/powerpoint/2010/main" val="328662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517ECCE3-A9BE-3D27-3E7F-2C9F023BA4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0210C046-851A-F81C-17FE-8C70FECBFE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2CA2EEE0-4461-1C70-640C-B954A86C3192}"/>
              </a:ext>
            </a:extLst>
          </p:cNvPr>
          <p:cNvSpPr>
            <a:spLocks noGrp="1" noChangeArrowheads="1"/>
          </p:cNvSpPr>
          <p:nvPr>
            <p:ph type="sldNum" sz="quarter" idx="12"/>
          </p:nvPr>
        </p:nvSpPr>
        <p:spPr>
          <a:ln/>
        </p:spPr>
        <p:txBody>
          <a:bodyPr/>
          <a:lstStyle>
            <a:lvl1pPr>
              <a:defRPr/>
            </a:lvl1pPr>
          </a:lstStyle>
          <a:p>
            <a:fld id="{2D57B05C-48E7-47C3-9B40-78256F263CC8}" type="slidenum">
              <a:rPr lang="en-US" altLang="zh-CN"/>
              <a:pPr/>
              <a:t>‹#›</a:t>
            </a:fld>
            <a:endParaRPr lang="en-US" altLang="zh-CN"/>
          </a:p>
        </p:txBody>
      </p:sp>
    </p:spTree>
    <p:extLst>
      <p:ext uri="{BB962C8B-B14F-4D97-AF65-F5344CB8AC3E}">
        <p14:creationId xmlns:p14="http://schemas.microsoft.com/office/powerpoint/2010/main" val="45756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2060671F-91B5-28C4-2F43-8B69017B56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0DCDC0AA-4DF4-0FBD-6CE8-BAEE8F72717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AD570C7C-9B26-5F87-A43A-10A8FC29AC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6" name="Rectangle 11">
            <a:extLst>
              <a:ext uri="{FF2B5EF4-FFF2-40B4-BE49-F238E27FC236}">
                <a16:creationId xmlns:a16="http://schemas.microsoft.com/office/drawing/2014/main" id="{BDF24B84-3FBA-0B1F-8879-66A4DC77EFE0}"/>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671C49D6-5A69-CE86-CB80-CC32CC8316C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74000358-F9D2-62E5-FD99-AA60ACF9CE0B}"/>
              </a:ext>
            </a:extLst>
          </p:cNvPr>
          <p:cNvSpPr>
            <a:spLocks noGrp="1" noChangeArrowheads="1"/>
          </p:cNvSpPr>
          <p:nvPr>
            <p:ph type="sldNum" sz="quarter" idx="12"/>
          </p:nvPr>
        </p:nvSpPr>
        <p:spPr/>
        <p:txBody>
          <a:bodyPr/>
          <a:lstStyle>
            <a:lvl1pPr>
              <a:defRPr/>
            </a:lvl1pPr>
          </a:lstStyle>
          <a:p>
            <a:fld id="{D4EE3077-1E9C-4799-A3C6-E4C163524AB3}" type="slidenum">
              <a:rPr lang="en-US" altLang="zh-CN"/>
              <a:pPr/>
              <a:t>‹#›</a:t>
            </a:fld>
            <a:endParaRPr lang="en-US" altLang="zh-CN"/>
          </a:p>
        </p:txBody>
      </p:sp>
    </p:spTree>
    <p:extLst>
      <p:ext uri="{BB962C8B-B14F-4D97-AF65-F5344CB8AC3E}">
        <p14:creationId xmlns:p14="http://schemas.microsoft.com/office/powerpoint/2010/main" val="1511587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053B09B8-482C-33EE-7E02-3B94E58F23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9EB01DB5-6C86-54BF-83C7-CA3EA7362C7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CF127581-C3F5-BB43-A637-786204DD5E8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70059EF9-7E8B-A98C-E7D1-5053E0341F79}"/>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EBE8DE25-F984-2340-28D1-C5165881F58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9D6E0EA5-6BA4-29D4-C72D-FEA01ED8BAFF}"/>
              </a:ext>
            </a:extLst>
          </p:cNvPr>
          <p:cNvSpPr>
            <a:spLocks noGrp="1" noChangeArrowheads="1"/>
          </p:cNvSpPr>
          <p:nvPr>
            <p:ph type="sldNum" sz="quarter" idx="12"/>
          </p:nvPr>
        </p:nvSpPr>
        <p:spPr/>
        <p:txBody>
          <a:bodyPr/>
          <a:lstStyle>
            <a:lvl1pPr>
              <a:defRPr/>
            </a:lvl1pPr>
          </a:lstStyle>
          <a:p>
            <a:fld id="{3E6D6530-C3D0-4735-8F9C-A5DE2C93CD7D}" type="slidenum">
              <a:rPr lang="en-US" altLang="zh-CN"/>
              <a:pPr/>
              <a:t>‹#›</a:t>
            </a:fld>
            <a:endParaRPr lang="en-US" altLang="zh-CN"/>
          </a:p>
        </p:txBody>
      </p:sp>
    </p:spTree>
    <p:extLst>
      <p:ext uri="{BB962C8B-B14F-4D97-AF65-F5344CB8AC3E}">
        <p14:creationId xmlns:p14="http://schemas.microsoft.com/office/powerpoint/2010/main" val="292022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5">
            <a:extLst>
              <a:ext uri="{FF2B5EF4-FFF2-40B4-BE49-F238E27FC236}">
                <a16:creationId xmlns:a16="http://schemas.microsoft.com/office/drawing/2014/main" id="{BBF02CFC-C001-CE90-F569-3DD70EB235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9172990C-AAB4-ECA2-BAF8-ADAFA0F4FD1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3">
            <a:extLst>
              <a:ext uri="{FF2B5EF4-FFF2-40B4-BE49-F238E27FC236}">
                <a16:creationId xmlns:a16="http://schemas.microsoft.com/office/drawing/2014/main" id="{93BF8597-C461-B25B-5CC7-626ECFD0B3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838200"/>
            <a:ext cx="7793037" cy="838200"/>
          </a:xfrm>
        </p:spPr>
        <p:txBody>
          <a:bodyPr/>
          <a:lstStyle/>
          <a:p>
            <a:r>
              <a:rPr lang="zh-CN" altLang="en-US" noProof="1"/>
              <a:t>单击此处编辑母版标题样式</a:t>
            </a:r>
          </a:p>
        </p:txBody>
      </p:sp>
      <p:sp>
        <p:nvSpPr>
          <p:cNvPr id="3" name="内容占位符 2"/>
          <p:cNvSpPr>
            <a:spLocks noGrp="1"/>
          </p:cNvSpPr>
          <p:nvPr>
            <p:ph idx="1"/>
          </p:nvPr>
        </p:nvSpPr>
        <p:spPr>
          <a:xfrm>
            <a:off x="457200" y="1981200"/>
            <a:ext cx="77724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9DD599F8-9638-7462-D182-D1E6F6AD28CD}"/>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637060A5-7CE8-E332-E83D-4909CECE984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516D1603-F585-5E05-53D6-0109A9E93C20}"/>
              </a:ext>
            </a:extLst>
          </p:cNvPr>
          <p:cNvSpPr>
            <a:spLocks noGrp="1" noChangeArrowheads="1"/>
          </p:cNvSpPr>
          <p:nvPr>
            <p:ph type="sldNum" sz="quarter" idx="12"/>
          </p:nvPr>
        </p:nvSpPr>
        <p:spPr/>
        <p:txBody>
          <a:bodyPr/>
          <a:lstStyle>
            <a:lvl1pPr>
              <a:defRPr/>
            </a:lvl1pPr>
          </a:lstStyle>
          <a:p>
            <a:fld id="{E10E43B7-27EE-4D62-970C-1D45C9DACB74}" type="slidenum">
              <a:rPr lang="en-US" altLang="zh-CN"/>
              <a:pPr/>
              <a:t>‹#›</a:t>
            </a:fld>
            <a:endParaRPr lang="en-US" altLang="zh-CN"/>
          </a:p>
        </p:txBody>
      </p:sp>
    </p:spTree>
    <p:extLst>
      <p:ext uri="{BB962C8B-B14F-4D97-AF65-F5344CB8AC3E}">
        <p14:creationId xmlns:p14="http://schemas.microsoft.com/office/powerpoint/2010/main" val="2676258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36D467F6-E6A6-0B29-D324-9E2D5463FD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A9946895-CCB5-F1ED-D62A-1121C65D1A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5724DA1-0E78-FE09-1C17-A636F23E2C86}"/>
              </a:ext>
            </a:extLst>
          </p:cNvPr>
          <p:cNvSpPr>
            <a:spLocks noGrp="1" noChangeArrowheads="1"/>
          </p:cNvSpPr>
          <p:nvPr>
            <p:ph type="sldNum" sz="quarter" idx="12"/>
          </p:nvPr>
        </p:nvSpPr>
        <p:spPr>
          <a:ln/>
        </p:spPr>
        <p:txBody>
          <a:bodyPr/>
          <a:lstStyle>
            <a:lvl1pPr>
              <a:defRPr/>
            </a:lvl1pPr>
          </a:lstStyle>
          <a:p>
            <a:fld id="{A65697EE-E4B0-4EC0-8871-9BFA74F7422B}" type="slidenum">
              <a:rPr lang="en-US" altLang="zh-CN"/>
              <a:pPr/>
              <a:t>‹#›</a:t>
            </a:fld>
            <a:endParaRPr lang="en-US" altLang="zh-CN"/>
          </a:p>
        </p:txBody>
      </p:sp>
    </p:spTree>
    <p:extLst>
      <p:ext uri="{BB962C8B-B14F-4D97-AF65-F5344CB8AC3E}">
        <p14:creationId xmlns:p14="http://schemas.microsoft.com/office/powerpoint/2010/main" val="3673091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166E21DE-A86D-DE3A-B848-B6BAD7550AB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73100560-FAC8-77A1-4021-1254ED9E8B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10495644-D708-414C-8767-45A640BD3298}"/>
              </a:ext>
            </a:extLst>
          </p:cNvPr>
          <p:cNvSpPr>
            <a:spLocks noGrp="1" noChangeArrowheads="1"/>
          </p:cNvSpPr>
          <p:nvPr>
            <p:ph type="sldNum" sz="quarter" idx="12"/>
          </p:nvPr>
        </p:nvSpPr>
        <p:spPr>
          <a:ln/>
        </p:spPr>
        <p:txBody>
          <a:bodyPr/>
          <a:lstStyle>
            <a:lvl1pPr>
              <a:defRPr/>
            </a:lvl1pPr>
          </a:lstStyle>
          <a:p>
            <a:fld id="{D888F4D4-8703-4355-9674-0FF73EF5D05F}" type="slidenum">
              <a:rPr lang="en-US" altLang="zh-CN"/>
              <a:pPr/>
              <a:t>‹#›</a:t>
            </a:fld>
            <a:endParaRPr lang="en-US" altLang="zh-CN"/>
          </a:p>
        </p:txBody>
      </p:sp>
    </p:spTree>
    <p:extLst>
      <p:ext uri="{BB962C8B-B14F-4D97-AF65-F5344CB8AC3E}">
        <p14:creationId xmlns:p14="http://schemas.microsoft.com/office/powerpoint/2010/main" val="1396161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2E87EBF4-31BE-5E9B-1BAA-862BF35509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1E500EFB-29F1-D794-5B75-1B510312A3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76D79BB-8FF2-18EF-E27B-2D8807FB84CB}"/>
              </a:ext>
            </a:extLst>
          </p:cNvPr>
          <p:cNvSpPr>
            <a:spLocks noGrp="1" noChangeArrowheads="1"/>
          </p:cNvSpPr>
          <p:nvPr>
            <p:ph type="sldNum" sz="quarter" idx="12"/>
          </p:nvPr>
        </p:nvSpPr>
        <p:spPr>
          <a:ln/>
        </p:spPr>
        <p:txBody>
          <a:bodyPr/>
          <a:lstStyle>
            <a:lvl1pPr>
              <a:defRPr/>
            </a:lvl1pPr>
          </a:lstStyle>
          <a:p>
            <a:fld id="{F5FAF4CB-8219-45AE-8D75-EE770B745B46}" type="slidenum">
              <a:rPr lang="en-US" altLang="zh-CN"/>
              <a:pPr/>
              <a:t>‹#›</a:t>
            </a:fld>
            <a:endParaRPr lang="en-US" altLang="zh-CN"/>
          </a:p>
        </p:txBody>
      </p:sp>
    </p:spTree>
    <p:extLst>
      <p:ext uri="{BB962C8B-B14F-4D97-AF65-F5344CB8AC3E}">
        <p14:creationId xmlns:p14="http://schemas.microsoft.com/office/powerpoint/2010/main" val="3314349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94EA2AA5-BE79-C56A-1DFC-F566BD0DF2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FED208E5-7BCC-CD2C-E6FD-4843AD6683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AA80A0D-2C84-F8BD-6560-258FE17D1D20}"/>
              </a:ext>
            </a:extLst>
          </p:cNvPr>
          <p:cNvSpPr>
            <a:spLocks noGrp="1" noChangeArrowheads="1"/>
          </p:cNvSpPr>
          <p:nvPr>
            <p:ph type="sldNum" sz="quarter" idx="12"/>
          </p:nvPr>
        </p:nvSpPr>
        <p:spPr>
          <a:ln/>
        </p:spPr>
        <p:txBody>
          <a:bodyPr/>
          <a:lstStyle>
            <a:lvl1pPr>
              <a:defRPr/>
            </a:lvl1pPr>
          </a:lstStyle>
          <a:p>
            <a:fld id="{B2155645-61B9-4BC3-9E5B-56254C844956}" type="slidenum">
              <a:rPr lang="en-US" altLang="zh-CN"/>
              <a:pPr/>
              <a:t>‹#›</a:t>
            </a:fld>
            <a:endParaRPr lang="en-US" altLang="zh-CN"/>
          </a:p>
        </p:txBody>
      </p:sp>
    </p:spTree>
    <p:extLst>
      <p:ext uri="{BB962C8B-B14F-4D97-AF65-F5344CB8AC3E}">
        <p14:creationId xmlns:p14="http://schemas.microsoft.com/office/powerpoint/2010/main" val="3435433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8374BBBC-0B48-6FB3-6087-9662EFAEE7F9}"/>
              </a:ext>
            </a:extLst>
          </p:cNvPr>
          <p:cNvSpPr>
            <a:spLocks noGrp="1"/>
          </p:cNvSpPr>
          <p:nvPr>
            <p:ph type="dt" sz="half" idx="10"/>
          </p:nvPr>
        </p:nvSpPr>
        <p:spPr>
          <a:xfrm>
            <a:off x="457200" y="6356350"/>
            <a:ext cx="2133600" cy="366713"/>
          </a:xfrm>
        </p:spPr>
        <p:txBody>
          <a:bodyPr/>
          <a:lstStyle>
            <a:lvl1pPr>
              <a:spcBef>
                <a:spcPct val="0"/>
              </a:spcBef>
              <a:spcAft>
                <a:spcPct val="0"/>
              </a:spcAft>
              <a:defRPr sz="1600" noProof="1"/>
            </a:lvl1pPr>
          </a:lstStyle>
          <a:p>
            <a:pPr>
              <a:defRPr/>
            </a:pPr>
            <a:endParaRPr lang="zh-CN" altLang="en-US"/>
          </a:p>
        </p:txBody>
      </p:sp>
      <p:sp>
        <p:nvSpPr>
          <p:cNvPr id="3" name="页脚占位符 4">
            <a:extLst>
              <a:ext uri="{FF2B5EF4-FFF2-40B4-BE49-F238E27FC236}">
                <a16:creationId xmlns:a16="http://schemas.microsoft.com/office/drawing/2014/main" id="{6A9A4F44-B3D3-3994-7E42-99483A4BF088}"/>
              </a:ext>
            </a:extLst>
          </p:cNvPr>
          <p:cNvSpPr>
            <a:spLocks noGrp="1"/>
          </p:cNvSpPr>
          <p:nvPr>
            <p:ph type="ftr" sz="quarter" idx="11"/>
          </p:nvPr>
        </p:nvSpPr>
        <p:spPr>
          <a:xfrm>
            <a:off x="3124200" y="6356350"/>
            <a:ext cx="2895600" cy="366713"/>
          </a:xfrm>
        </p:spPr>
        <p:txBody>
          <a:bodyPr/>
          <a:lstStyle>
            <a:lvl1pPr>
              <a:spcBef>
                <a:spcPct val="0"/>
              </a:spcBef>
              <a:spcAft>
                <a:spcPct val="0"/>
              </a:spcAft>
              <a:defRPr sz="1600" noProof="1">
                <a:latin typeface="Calibri" panose="020F0502020204030204" pitchFamily="34" charset="0"/>
                <a:ea typeface="宋体" panose="02010600030101010101" pitchFamily="2" charset="-122"/>
              </a:defRPr>
            </a:lvl1pPr>
          </a:lstStyle>
          <a:p>
            <a:pPr>
              <a:defRPr/>
            </a:pPr>
            <a:endParaRPr lang="zh-CN" altLang="en-US"/>
          </a:p>
        </p:txBody>
      </p:sp>
      <p:sp>
        <p:nvSpPr>
          <p:cNvPr id="4" name="灯片编号占位符 5">
            <a:extLst>
              <a:ext uri="{FF2B5EF4-FFF2-40B4-BE49-F238E27FC236}">
                <a16:creationId xmlns:a16="http://schemas.microsoft.com/office/drawing/2014/main" id="{AE27D737-0123-0772-9409-64F09BBB4C1D}"/>
              </a:ext>
            </a:extLst>
          </p:cNvPr>
          <p:cNvSpPr>
            <a:spLocks noGrp="1"/>
          </p:cNvSpPr>
          <p:nvPr>
            <p:ph type="sldNum" sz="quarter" idx="12"/>
          </p:nvPr>
        </p:nvSpPr>
        <p:spPr>
          <a:xfrm>
            <a:off x="6553200" y="6356350"/>
            <a:ext cx="2133600" cy="366713"/>
          </a:xfrm>
        </p:spPr>
        <p:txBody>
          <a:bodyPr/>
          <a:lstStyle>
            <a:lvl1pPr>
              <a:defRPr>
                <a:latin typeface="Calibri" panose="020F0502020204030204" pitchFamily="34" charset="0"/>
              </a:defRPr>
            </a:lvl1pPr>
          </a:lstStyle>
          <a:p>
            <a:fld id="{78B1DF8C-0AD0-4A16-9EC7-5C13783EA16F}" type="slidenum">
              <a:rPr lang="zh-CN" altLang="en-US"/>
              <a:pPr/>
              <a:t>‹#›</a:t>
            </a:fld>
            <a:endParaRPr lang="zh-CN" altLang="en-US">
              <a:ea typeface="等线" panose="02010600030101010101" pitchFamily="2" charset="-122"/>
            </a:endParaRPr>
          </a:p>
        </p:txBody>
      </p:sp>
    </p:spTree>
    <p:extLst>
      <p:ext uri="{BB962C8B-B14F-4D97-AF65-F5344CB8AC3E}">
        <p14:creationId xmlns:p14="http://schemas.microsoft.com/office/powerpoint/2010/main" val="218693442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BBF7282-F7BF-5D1F-DC3C-94B48CF5F57E}"/>
              </a:ext>
            </a:extLst>
          </p:cNvPr>
          <p:cNvSpPr>
            <a:spLocks noChangeArrowheads="1"/>
          </p:cNvSpPr>
          <p:nvPr/>
        </p:nvSpPr>
        <p:spPr bwMode="gray">
          <a:xfrm>
            <a:off x="762000" y="1905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pic>
        <p:nvPicPr>
          <p:cNvPr id="5" name="图片 16">
            <a:extLst>
              <a:ext uri="{FF2B5EF4-FFF2-40B4-BE49-F238E27FC236}">
                <a16:creationId xmlns:a16="http://schemas.microsoft.com/office/drawing/2014/main" id="{6B05672C-8071-1B14-828F-F1481B06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6" name="Rectangle 11">
            <a:extLst>
              <a:ext uri="{FF2B5EF4-FFF2-40B4-BE49-F238E27FC236}">
                <a16:creationId xmlns:a16="http://schemas.microsoft.com/office/drawing/2014/main" id="{F89DE49B-B885-C5D0-7DE1-1DBED270F739}"/>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88047BEE-2146-064B-70E3-5AC570543C9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67844484-6829-2764-0DB3-61736E6EC1A0}"/>
              </a:ext>
            </a:extLst>
          </p:cNvPr>
          <p:cNvSpPr>
            <a:spLocks noGrp="1" noChangeArrowheads="1"/>
          </p:cNvSpPr>
          <p:nvPr>
            <p:ph type="sldNum" sz="quarter" idx="12"/>
          </p:nvPr>
        </p:nvSpPr>
        <p:spPr/>
        <p:txBody>
          <a:bodyPr/>
          <a:lstStyle>
            <a:lvl1pPr>
              <a:defRPr/>
            </a:lvl1pPr>
          </a:lstStyle>
          <a:p>
            <a:fld id="{73BC9C2C-3B06-49EF-A103-B5AD2B41F971}" type="slidenum">
              <a:rPr lang="en-US" altLang="zh-CN"/>
              <a:pPr/>
              <a:t>‹#›</a:t>
            </a:fld>
            <a:endParaRPr lang="en-US" altLang="zh-CN"/>
          </a:p>
        </p:txBody>
      </p:sp>
    </p:spTree>
    <p:extLst>
      <p:ext uri="{BB962C8B-B14F-4D97-AF65-F5344CB8AC3E}">
        <p14:creationId xmlns:p14="http://schemas.microsoft.com/office/powerpoint/2010/main" val="3609923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928625B-ECBB-4B2C-573C-0FC7F9FC1145}"/>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6" name="Rectangle 3">
            <a:extLst>
              <a:ext uri="{FF2B5EF4-FFF2-40B4-BE49-F238E27FC236}">
                <a16:creationId xmlns:a16="http://schemas.microsoft.com/office/drawing/2014/main" id="{FBB35F25-E7CF-C06E-BA75-1CF71F73619F}"/>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7" name="Rectangle 4">
            <a:extLst>
              <a:ext uri="{FF2B5EF4-FFF2-40B4-BE49-F238E27FC236}">
                <a16:creationId xmlns:a16="http://schemas.microsoft.com/office/drawing/2014/main" id="{3412B546-C979-C1C6-D0BE-CD81BAA82A96}"/>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8" name="Rectangle 5">
            <a:extLst>
              <a:ext uri="{FF2B5EF4-FFF2-40B4-BE49-F238E27FC236}">
                <a16:creationId xmlns:a16="http://schemas.microsoft.com/office/drawing/2014/main" id="{2E788D19-2E4F-2E82-6680-A0F5189E7441}"/>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9" name="Rectangle 6">
            <a:extLst>
              <a:ext uri="{FF2B5EF4-FFF2-40B4-BE49-F238E27FC236}">
                <a16:creationId xmlns:a16="http://schemas.microsoft.com/office/drawing/2014/main" id="{C4D79E2E-0334-1034-DE49-A714137C2CC8}"/>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 name="Rectangle 7">
            <a:extLst>
              <a:ext uri="{FF2B5EF4-FFF2-40B4-BE49-F238E27FC236}">
                <a16:creationId xmlns:a16="http://schemas.microsoft.com/office/drawing/2014/main" id="{82ECF584-FFFD-B35A-84DA-90E666DE9328}"/>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1" name="Rectangle 8">
            <a:extLst>
              <a:ext uri="{FF2B5EF4-FFF2-40B4-BE49-F238E27FC236}">
                <a16:creationId xmlns:a16="http://schemas.microsoft.com/office/drawing/2014/main" id="{70024C9D-D77E-0EB0-B8F1-B20A1E6E1090}"/>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1">
            <a:extLst>
              <a:ext uri="{FF2B5EF4-FFF2-40B4-BE49-F238E27FC236}">
                <a16:creationId xmlns:a16="http://schemas.microsoft.com/office/drawing/2014/main" id="{85F86CD6-9415-5013-C6DF-22CD747BC4FE}"/>
              </a:ext>
            </a:extLst>
          </p:cNvPr>
          <p:cNvSpPr>
            <a:spLocks noGrp="1" noChangeArrowheads="1"/>
          </p:cNvSpPr>
          <p:nvPr>
            <p:ph type="dt" sz="half" idx="10"/>
          </p:nvPr>
        </p:nvSpPr>
        <p:spPr/>
        <p:txBody>
          <a:bodyPr/>
          <a:lstStyle>
            <a:lvl1pPr>
              <a:defRPr/>
            </a:lvl1pPr>
          </a:lstStyle>
          <a:p>
            <a:pPr>
              <a:defRPr/>
            </a:pPr>
            <a:endParaRPr lang="en-US" altLang="zh-CN"/>
          </a:p>
        </p:txBody>
      </p:sp>
      <p:sp>
        <p:nvSpPr>
          <p:cNvPr id="13" name="Rectangle 12">
            <a:extLst>
              <a:ext uri="{FF2B5EF4-FFF2-40B4-BE49-F238E27FC236}">
                <a16:creationId xmlns:a16="http://schemas.microsoft.com/office/drawing/2014/main" id="{604A254E-4B29-1873-0FDE-B7DBC35C238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14" name="Rectangle 13">
            <a:extLst>
              <a:ext uri="{FF2B5EF4-FFF2-40B4-BE49-F238E27FC236}">
                <a16:creationId xmlns:a16="http://schemas.microsoft.com/office/drawing/2014/main" id="{7AC2E1C0-7C3F-AAEE-FB74-9B3DB1E9453E}"/>
              </a:ext>
            </a:extLst>
          </p:cNvPr>
          <p:cNvSpPr>
            <a:spLocks noGrp="1" noChangeArrowheads="1"/>
          </p:cNvSpPr>
          <p:nvPr>
            <p:ph type="sldNum" sz="quarter" idx="12"/>
          </p:nvPr>
        </p:nvSpPr>
        <p:spPr/>
        <p:txBody>
          <a:bodyPr/>
          <a:lstStyle>
            <a:lvl1pPr>
              <a:defRPr/>
            </a:lvl1pPr>
          </a:lstStyle>
          <a:p>
            <a:fld id="{5BF90328-AB57-4E6D-BEF7-931D4E9F1B65}" type="slidenum">
              <a:rPr lang="en-US" altLang="zh-CN"/>
              <a:pPr/>
              <a:t>‹#›</a:t>
            </a:fld>
            <a:endParaRPr lang="en-US" altLang="zh-CN"/>
          </a:p>
        </p:txBody>
      </p:sp>
    </p:spTree>
    <p:extLst>
      <p:ext uri="{BB962C8B-B14F-4D97-AF65-F5344CB8AC3E}">
        <p14:creationId xmlns:p14="http://schemas.microsoft.com/office/powerpoint/2010/main" val="44375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9E1D78D7-E551-B3CB-8F4F-4C6ED6DB24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F7676DCA-2747-4CBD-3D6F-515BE945F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A0DC3D93-8423-2B41-9A41-FAEAC8DB4B4E}"/>
              </a:ext>
            </a:extLst>
          </p:cNvPr>
          <p:cNvSpPr>
            <a:spLocks noGrp="1" noChangeArrowheads="1"/>
          </p:cNvSpPr>
          <p:nvPr>
            <p:ph type="sldNum" sz="quarter" idx="12"/>
          </p:nvPr>
        </p:nvSpPr>
        <p:spPr>
          <a:ln/>
        </p:spPr>
        <p:txBody>
          <a:bodyPr/>
          <a:lstStyle>
            <a:lvl1pPr>
              <a:defRPr/>
            </a:lvl1pPr>
          </a:lstStyle>
          <a:p>
            <a:fld id="{0F63DF21-A5EB-4569-B878-99344102360A}" type="slidenum">
              <a:rPr lang="en-US" altLang="zh-CN"/>
              <a:pPr/>
              <a:t>‹#›</a:t>
            </a:fld>
            <a:endParaRPr lang="en-US" altLang="zh-CN"/>
          </a:p>
        </p:txBody>
      </p:sp>
    </p:spTree>
    <p:extLst>
      <p:ext uri="{BB962C8B-B14F-4D97-AF65-F5344CB8AC3E}">
        <p14:creationId xmlns:p14="http://schemas.microsoft.com/office/powerpoint/2010/main" val="267504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5">
            <a:extLst>
              <a:ext uri="{FF2B5EF4-FFF2-40B4-BE49-F238E27FC236}">
                <a16:creationId xmlns:a16="http://schemas.microsoft.com/office/drawing/2014/main" id="{6910DF31-7E48-2062-D2B5-84813D74CE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C88C0970-D934-19A6-E941-91A5FF9A49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3">
            <a:extLst>
              <a:ext uri="{FF2B5EF4-FFF2-40B4-BE49-F238E27FC236}">
                <a16:creationId xmlns:a16="http://schemas.microsoft.com/office/drawing/2014/main" id="{2FB6E3F7-B545-9087-DA18-A831EFD8BA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6" name="Rectangle 11">
            <a:extLst>
              <a:ext uri="{FF2B5EF4-FFF2-40B4-BE49-F238E27FC236}">
                <a16:creationId xmlns:a16="http://schemas.microsoft.com/office/drawing/2014/main" id="{A093BEB6-C190-61B2-7D94-780A13D576AF}"/>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7D002290-47F1-9E6A-84BF-B644CA632A0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B79743FE-0E72-0432-FC11-DD2B34A1620F}"/>
              </a:ext>
            </a:extLst>
          </p:cNvPr>
          <p:cNvSpPr>
            <a:spLocks noGrp="1" noChangeArrowheads="1"/>
          </p:cNvSpPr>
          <p:nvPr>
            <p:ph type="sldNum" sz="quarter" idx="12"/>
          </p:nvPr>
        </p:nvSpPr>
        <p:spPr/>
        <p:txBody>
          <a:bodyPr/>
          <a:lstStyle>
            <a:lvl1pPr>
              <a:defRPr/>
            </a:lvl1pPr>
          </a:lstStyle>
          <a:p>
            <a:fld id="{F0366459-8FB5-44A9-AF0F-DFE583EB0193}" type="slidenum">
              <a:rPr lang="en-US" altLang="zh-CN"/>
              <a:pPr/>
              <a:t>‹#›</a:t>
            </a:fld>
            <a:endParaRPr lang="en-US" altLang="zh-CN"/>
          </a:p>
        </p:txBody>
      </p:sp>
    </p:spTree>
    <p:extLst>
      <p:ext uri="{BB962C8B-B14F-4D97-AF65-F5344CB8AC3E}">
        <p14:creationId xmlns:p14="http://schemas.microsoft.com/office/powerpoint/2010/main" val="21836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5">
            <a:extLst>
              <a:ext uri="{FF2B5EF4-FFF2-40B4-BE49-F238E27FC236}">
                <a16:creationId xmlns:a16="http://schemas.microsoft.com/office/drawing/2014/main" id="{E404414C-650D-A35F-F4E3-25FDE80DFAB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3">
            <a:extLst>
              <a:ext uri="{FF2B5EF4-FFF2-40B4-BE49-F238E27FC236}">
                <a16:creationId xmlns:a16="http://schemas.microsoft.com/office/drawing/2014/main" id="{2FEEB469-480E-FF77-1998-79B9F2E9E1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3">
            <a:extLst>
              <a:ext uri="{FF2B5EF4-FFF2-40B4-BE49-F238E27FC236}">
                <a16:creationId xmlns:a16="http://schemas.microsoft.com/office/drawing/2014/main" id="{4CE60955-AF4A-F5F7-FD8D-519789F2EDA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2D0EFC96-4B1E-B2F0-5D8E-D08CE197EB46}"/>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079EE918-6C45-828F-CEEC-B33B78E0432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A232D2A7-3366-3247-CF21-88F023CC4686}"/>
              </a:ext>
            </a:extLst>
          </p:cNvPr>
          <p:cNvSpPr>
            <a:spLocks noGrp="1" noChangeArrowheads="1"/>
          </p:cNvSpPr>
          <p:nvPr>
            <p:ph type="sldNum" sz="quarter" idx="12"/>
          </p:nvPr>
        </p:nvSpPr>
        <p:spPr/>
        <p:txBody>
          <a:bodyPr/>
          <a:lstStyle>
            <a:lvl1pPr>
              <a:defRPr/>
            </a:lvl1pPr>
          </a:lstStyle>
          <a:p>
            <a:fld id="{CB305457-869D-4819-B3CD-ED07D63EC645}" type="slidenum">
              <a:rPr lang="en-US" altLang="zh-CN"/>
              <a:pPr/>
              <a:t>‹#›</a:t>
            </a:fld>
            <a:endParaRPr lang="en-US" altLang="zh-CN"/>
          </a:p>
        </p:txBody>
      </p:sp>
    </p:spTree>
    <p:extLst>
      <p:ext uri="{BB962C8B-B14F-4D97-AF65-F5344CB8AC3E}">
        <p14:creationId xmlns:p14="http://schemas.microsoft.com/office/powerpoint/2010/main" val="44500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6F66FFB3-F3C7-88E3-B178-E14D5A2EC6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C1A6D1C7-65A5-240E-2958-F477808C3C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1E9E762-3A0E-C98F-2E7F-01FB6A2F62BA}"/>
              </a:ext>
            </a:extLst>
          </p:cNvPr>
          <p:cNvSpPr>
            <a:spLocks noGrp="1" noChangeArrowheads="1"/>
          </p:cNvSpPr>
          <p:nvPr>
            <p:ph type="sldNum" sz="quarter" idx="12"/>
          </p:nvPr>
        </p:nvSpPr>
        <p:spPr>
          <a:ln/>
        </p:spPr>
        <p:txBody>
          <a:bodyPr/>
          <a:lstStyle>
            <a:lvl1pPr>
              <a:defRPr/>
            </a:lvl1pPr>
          </a:lstStyle>
          <a:p>
            <a:fld id="{02A55075-2EEB-4B87-A3C6-BB9C9D09E70B}" type="slidenum">
              <a:rPr lang="en-US" altLang="zh-CN"/>
              <a:pPr/>
              <a:t>‹#›</a:t>
            </a:fld>
            <a:endParaRPr lang="en-US" altLang="zh-CN"/>
          </a:p>
        </p:txBody>
      </p:sp>
    </p:spTree>
    <p:extLst>
      <p:ext uri="{BB962C8B-B14F-4D97-AF65-F5344CB8AC3E}">
        <p14:creationId xmlns:p14="http://schemas.microsoft.com/office/powerpoint/2010/main" val="2691988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6308C25B-CCE5-5E93-E338-E018C22DCE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869BCF6-8D92-47B2-4E55-1D4CAECC64B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4D4BA284-2CAE-4C66-A5DB-3E0FCE31502C}"/>
              </a:ext>
            </a:extLst>
          </p:cNvPr>
          <p:cNvSpPr>
            <a:spLocks noGrp="1" noChangeArrowheads="1"/>
          </p:cNvSpPr>
          <p:nvPr>
            <p:ph type="sldNum" sz="quarter" idx="12"/>
          </p:nvPr>
        </p:nvSpPr>
        <p:spPr>
          <a:ln/>
        </p:spPr>
        <p:txBody>
          <a:bodyPr/>
          <a:lstStyle>
            <a:lvl1pPr>
              <a:defRPr/>
            </a:lvl1pPr>
          </a:lstStyle>
          <a:p>
            <a:fld id="{6C27CF2A-9DDD-4C92-9B79-F1E9E487A26E}" type="slidenum">
              <a:rPr lang="en-US" altLang="zh-CN"/>
              <a:pPr/>
              <a:t>‹#›</a:t>
            </a:fld>
            <a:endParaRPr lang="en-US" altLang="zh-CN"/>
          </a:p>
        </p:txBody>
      </p:sp>
    </p:spTree>
    <p:extLst>
      <p:ext uri="{BB962C8B-B14F-4D97-AF65-F5344CB8AC3E}">
        <p14:creationId xmlns:p14="http://schemas.microsoft.com/office/powerpoint/2010/main" val="3607314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a:extLst>
              <a:ext uri="{FF2B5EF4-FFF2-40B4-BE49-F238E27FC236}">
                <a16:creationId xmlns:a16="http://schemas.microsoft.com/office/drawing/2014/main" id="{35B1FA83-8A28-7C77-2FF9-4A104F08EFA7}"/>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10">
            <a:extLst>
              <a:ext uri="{FF2B5EF4-FFF2-40B4-BE49-F238E27FC236}">
                <a16:creationId xmlns:a16="http://schemas.microsoft.com/office/drawing/2014/main" id="{2F7F0AC2-DFDF-117B-C0F6-91F38CEFF9C4}"/>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A390CB47-80CC-05EB-72C9-A3D41AF74B28}"/>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lvl1pPr>
          </a:lstStyle>
          <a:p>
            <a:pPr>
              <a:defRPr/>
            </a:pPr>
            <a:endParaRPr lang="en-US" altLang="zh-CN"/>
          </a:p>
        </p:txBody>
      </p:sp>
      <p:sp>
        <p:nvSpPr>
          <p:cNvPr id="20492" name="Rectangle 12">
            <a:extLst>
              <a:ext uri="{FF2B5EF4-FFF2-40B4-BE49-F238E27FC236}">
                <a16:creationId xmlns:a16="http://schemas.microsoft.com/office/drawing/2014/main" id="{C5C5C337-45F6-0EB8-D039-F054289774AD}"/>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lvl1pPr>
          </a:lstStyle>
          <a:p>
            <a:pPr>
              <a:defRPr/>
            </a:pPr>
            <a:endParaRPr lang="en-US" altLang="zh-CN"/>
          </a:p>
        </p:txBody>
      </p:sp>
      <p:sp>
        <p:nvSpPr>
          <p:cNvPr id="20493" name="Rectangle 13">
            <a:extLst>
              <a:ext uri="{FF2B5EF4-FFF2-40B4-BE49-F238E27FC236}">
                <a16:creationId xmlns:a16="http://schemas.microsoft.com/office/drawing/2014/main" id="{B66E8A10-5EE7-FBB2-CDCF-2B47AEC0F58A}"/>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18832AEB-E698-4065-8C86-21BA87CA933E}" type="slidenum">
              <a:rPr lang="en-US" altLang="zh-CN"/>
              <a:pPr/>
              <a:t>‹#›</a:t>
            </a:fld>
            <a:endParaRPr lang="en-US" altLang="zh-CN"/>
          </a:p>
        </p:txBody>
      </p:sp>
      <p:pic>
        <p:nvPicPr>
          <p:cNvPr id="1031" name="图片 14">
            <a:extLst>
              <a:ext uri="{FF2B5EF4-FFF2-40B4-BE49-F238E27FC236}">
                <a16:creationId xmlns:a16="http://schemas.microsoft.com/office/drawing/2014/main" id="{4DE35160-6211-3842-4A4C-D6EF2B28DF7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图片 23">
            <a:extLst>
              <a:ext uri="{FF2B5EF4-FFF2-40B4-BE49-F238E27FC236}">
                <a16:creationId xmlns:a16="http://schemas.microsoft.com/office/drawing/2014/main" id="{D4964E55-E02E-B72C-20E4-0F5C33486F8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图片 23">
            <a:extLst>
              <a:ext uri="{FF2B5EF4-FFF2-40B4-BE49-F238E27FC236}">
                <a16:creationId xmlns:a16="http://schemas.microsoft.com/office/drawing/2014/main" id="{F22153CC-D86F-3D55-3605-E2B7C2A593C5}"/>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49" r:id="rId5"/>
    <p:sldLayoutId id="2147483863" r:id="rId6"/>
    <p:sldLayoutId id="2147483864" r:id="rId7"/>
    <p:sldLayoutId id="2147483850" r:id="rId8"/>
    <p:sldLayoutId id="2147483851" r:id="rId9"/>
    <p:sldLayoutId id="2147483852" r:id="rId10"/>
    <p:sldLayoutId id="2147483853" r:id="rId11"/>
    <p:sldLayoutId id="2147483865"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9">
            <a:extLst>
              <a:ext uri="{FF2B5EF4-FFF2-40B4-BE49-F238E27FC236}">
                <a16:creationId xmlns:a16="http://schemas.microsoft.com/office/drawing/2014/main" id="{3DFAA45B-18B1-F8C9-8A6E-EF5158CCC01F}"/>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1" name="Rectangle 10">
            <a:extLst>
              <a:ext uri="{FF2B5EF4-FFF2-40B4-BE49-F238E27FC236}">
                <a16:creationId xmlns:a16="http://schemas.microsoft.com/office/drawing/2014/main" id="{57D253A4-88C8-5A06-7613-9565E83E15C8}"/>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91" name="Rectangle 11">
            <a:extLst>
              <a:ext uri="{FF2B5EF4-FFF2-40B4-BE49-F238E27FC236}">
                <a16:creationId xmlns:a16="http://schemas.microsoft.com/office/drawing/2014/main" id="{753972D5-1270-D67B-4403-60661BE2674A}"/>
              </a:ext>
            </a:extLst>
          </p:cNvPr>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lvl1pPr>
          </a:lstStyle>
          <a:p>
            <a:pPr>
              <a:defRPr/>
            </a:pPr>
            <a:endParaRPr lang="en-US" altLang="zh-CN"/>
          </a:p>
        </p:txBody>
      </p:sp>
      <p:sp>
        <p:nvSpPr>
          <p:cNvPr id="20492" name="Rectangle 12">
            <a:extLst>
              <a:ext uri="{FF2B5EF4-FFF2-40B4-BE49-F238E27FC236}">
                <a16:creationId xmlns:a16="http://schemas.microsoft.com/office/drawing/2014/main" id="{B77A2F22-E368-D97A-7DC2-C05E5A628685}"/>
              </a:ext>
            </a:extLst>
          </p:cNvPr>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lvl1pPr>
          </a:lstStyle>
          <a:p>
            <a:pPr>
              <a:defRPr/>
            </a:pPr>
            <a:endParaRPr lang="en-US" altLang="zh-CN"/>
          </a:p>
        </p:txBody>
      </p:sp>
      <p:sp>
        <p:nvSpPr>
          <p:cNvPr id="20493" name="Rectangle 13">
            <a:extLst>
              <a:ext uri="{FF2B5EF4-FFF2-40B4-BE49-F238E27FC236}">
                <a16:creationId xmlns:a16="http://schemas.microsoft.com/office/drawing/2014/main" id="{183A5344-5B17-4694-573E-F3C63E22D1A8}"/>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vl1pPr>
          </a:lstStyle>
          <a:p>
            <a:fld id="{AB95904D-77F7-46D5-9A94-D07694B1C0B4}" type="slidenum">
              <a:rPr lang="en-US" altLang="zh-CN"/>
              <a:pPr/>
              <a:t>‹#›</a:t>
            </a:fld>
            <a:endParaRPr lang="en-US" altLang="zh-CN"/>
          </a:p>
        </p:txBody>
      </p:sp>
      <p:pic>
        <p:nvPicPr>
          <p:cNvPr id="2055" name="图片 14">
            <a:extLst>
              <a:ext uri="{FF2B5EF4-FFF2-40B4-BE49-F238E27FC236}">
                <a16:creationId xmlns:a16="http://schemas.microsoft.com/office/drawing/2014/main" id="{24CC7E05-F819-A98B-08B0-7388347E9F3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25000" b="5811"/>
          <a:stretch>
            <a:fillRect/>
          </a:stretch>
        </p:blipFill>
        <p:spPr bwMode="auto">
          <a:xfrm>
            <a:off x="0" y="0"/>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图片 23">
            <a:extLst>
              <a:ext uri="{FF2B5EF4-FFF2-40B4-BE49-F238E27FC236}">
                <a16:creationId xmlns:a16="http://schemas.microsoft.com/office/drawing/2014/main" id="{FDCE99B9-0FBE-94C1-1975-84A8E4F2029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t="45297" b="33980"/>
          <a:stretch>
            <a:fillRect/>
          </a:stretch>
        </p:blipFill>
        <p:spPr bwMode="auto">
          <a:xfrm>
            <a:off x="0" y="6669088"/>
            <a:ext cx="914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图片 23">
            <a:extLst>
              <a:ext uri="{FF2B5EF4-FFF2-40B4-BE49-F238E27FC236}">
                <a16:creationId xmlns:a16="http://schemas.microsoft.com/office/drawing/2014/main" id="{7DF3E98A-599A-7D16-C80D-8C8D1A475D8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t="45297" b="33980"/>
          <a:stretch>
            <a:fillRect/>
          </a:stretch>
        </p:blipFill>
        <p:spPr bwMode="auto">
          <a:xfrm>
            <a:off x="0" y="6583363"/>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54" r:id="rId5"/>
    <p:sldLayoutId id="2147483870" r:id="rId6"/>
    <p:sldLayoutId id="2147483871" r:id="rId7"/>
    <p:sldLayoutId id="2147483855" r:id="rId8"/>
    <p:sldLayoutId id="2147483856" r:id="rId9"/>
    <p:sldLayoutId id="2147483857" r:id="rId10"/>
    <p:sldLayoutId id="2147483858" r:id="rId11"/>
    <p:sldLayoutId id="2147483872"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19.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11.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7.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E4A5122-BB96-8C74-4745-C08C7841393A}"/>
              </a:ext>
            </a:extLst>
          </p:cNvPr>
          <p:cNvSpPr>
            <a:spLocks noGrp="1" noChangeArrowheads="1"/>
          </p:cNvSpPr>
          <p:nvPr>
            <p:ph type="ctrTitle" idx="4294967295"/>
          </p:nvPr>
        </p:nvSpPr>
        <p:spPr>
          <a:xfrm>
            <a:off x="685800" y="1752600"/>
            <a:ext cx="7772400" cy="1919288"/>
          </a:xfrm>
          <a:solidFill>
            <a:srgbClr val="FFFFFF"/>
          </a:solidFill>
        </p:spPr>
        <p:txBody>
          <a:bodyPr/>
          <a:lstStyle/>
          <a:p>
            <a:pPr algn="ctr" eaLnBrk="1" hangingPunct="1">
              <a:lnSpc>
                <a:spcPct val="150000"/>
              </a:lnSpc>
            </a:pPr>
            <a:r>
              <a:rPr lang="zh-CN" altLang="en-US" b="1"/>
              <a:t>第五章</a:t>
            </a:r>
            <a:br>
              <a:rPr lang="zh-CN" altLang="en-US" b="1"/>
            </a:br>
            <a:r>
              <a:rPr lang="zh-CN" altLang="en-US" b="1"/>
              <a:t>软件工程师的职业道德</a:t>
            </a:r>
          </a:p>
        </p:txBody>
      </p:sp>
      <p:pic>
        <p:nvPicPr>
          <p:cNvPr id="17411" name="图片 1">
            <a:extLst>
              <a:ext uri="{FF2B5EF4-FFF2-40B4-BE49-F238E27FC236}">
                <a16:creationId xmlns:a16="http://schemas.microsoft.com/office/drawing/2014/main" id="{63D2C531-2AC1-A7FE-93EE-8A8B59C31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543" b="7173"/>
          <a:stretch>
            <a:fillRect/>
          </a:stretch>
        </p:blipFill>
        <p:spPr bwMode="auto">
          <a:xfrm>
            <a:off x="0" y="3810000"/>
            <a:ext cx="91440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96844B6D-CB77-6051-ED42-3F2CBFCE69B5}"/>
              </a:ext>
            </a:extLst>
          </p:cNvPr>
          <p:cNvSpPr>
            <a:spLocks noGrp="1" noChangeArrowheads="1"/>
          </p:cNvSpPr>
          <p:nvPr>
            <p:ph idx="1"/>
          </p:nvPr>
        </p:nvSpPr>
        <p:spPr>
          <a:xfrm>
            <a:off x="381000" y="838200"/>
            <a:ext cx="8229600" cy="5257800"/>
          </a:xfrm>
        </p:spPr>
        <p:txBody>
          <a:bodyPr/>
          <a:lstStyle/>
          <a:p>
            <a:pPr>
              <a:lnSpc>
                <a:spcPct val="150000"/>
              </a:lnSpc>
            </a:pPr>
            <a:r>
              <a:rPr lang="en-US" altLang="zh-CN" sz="2000" b="1"/>
              <a:t>2.05  </a:t>
            </a:r>
            <a:r>
              <a:rPr lang="zh-CN" altLang="zh-CN" sz="2000" b="1"/>
              <a:t>只要工作中所接触的机密文件不违背公众利益和法律，对这些文件所记载的信息需严格保密；</a:t>
            </a:r>
          </a:p>
          <a:p>
            <a:pPr>
              <a:lnSpc>
                <a:spcPct val="150000"/>
              </a:lnSpc>
            </a:pPr>
            <a:r>
              <a:rPr lang="en-US" altLang="zh-CN" sz="2000" b="1"/>
              <a:t>2.06  </a:t>
            </a:r>
            <a:r>
              <a:rPr lang="zh-CN" altLang="zh-CN" sz="2000" b="1"/>
              <a:t>根据其判断，如果一个项目有可能失败，或者费用过高，违反知识产权法规，或者存在问题，应立即确认、文档记录、收集证据和报告客户或雇主；</a:t>
            </a:r>
          </a:p>
          <a:p>
            <a:pPr>
              <a:lnSpc>
                <a:spcPct val="150000"/>
              </a:lnSpc>
            </a:pPr>
            <a:r>
              <a:rPr lang="en-US" altLang="zh-CN" sz="2000" b="1"/>
              <a:t>2.07  </a:t>
            </a:r>
            <a:r>
              <a:rPr lang="zh-CN" altLang="zh-CN" sz="2000" b="1"/>
              <a:t>当他们知道软件或文档有涉及到社会关切的明显问题时，应确认、文档记录和报告给雇主或客户；</a:t>
            </a:r>
          </a:p>
          <a:p>
            <a:pPr>
              <a:lnSpc>
                <a:spcPct val="150000"/>
              </a:lnSpc>
            </a:pPr>
            <a:r>
              <a:rPr lang="en-US" altLang="zh-CN" sz="2000" b="1"/>
              <a:t>2.08  </a:t>
            </a:r>
            <a:r>
              <a:rPr lang="zh-CN" altLang="zh-CN" sz="2000" b="1"/>
              <a:t>不接受不利于为他们雇主工作的外部工作；</a:t>
            </a:r>
          </a:p>
          <a:p>
            <a:pPr>
              <a:lnSpc>
                <a:spcPct val="150000"/>
              </a:lnSpc>
            </a:pPr>
            <a:r>
              <a:rPr lang="en-US" altLang="zh-CN" sz="2000" b="1"/>
              <a:t>2.09  </a:t>
            </a:r>
            <a:r>
              <a:rPr lang="zh-CN" altLang="zh-CN" sz="2000" b="1"/>
              <a:t>不提倡与雇主或客户的利益冲突，除非出于符合更高道德规范的考虑，在后者情况下，应通报雇主或另一位涉及这一道德规范的适当的当事人。</a:t>
            </a:r>
            <a:endParaRPr lang="zh-CN" altLang="en-US" sz="2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EE9B264C-22FC-356B-E017-889A078A8300}"/>
              </a:ext>
            </a:extLst>
          </p:cNvPr>
          <p:cNvSpPr>
            <a:spLocks noGrp="1" noChangeArrowheads="1"/>
          </p:cNvSpPr>
          <p:nvPr>
            <p:ph idx="1"/>
          </p:nvPr>
        </p:nvSpPr>
        <p:spPr>
          <a:xfrm>
            <a:off x="457200" y="1066800"/>
            <a:ext cx="7772400" cy="5029200"/>
          </a:xfrm>
        </p:spPr>
        <p:txBody>
          <a:bodyPr/>
          <a:lstStyle/>
          <a:p>
            <a:pPr>
              <a:lnSpc>
                <a:spcPct val="150000"/>
              </a:lnSpc>
            </a:pPr>
            <a:r>
              <a:rPr lang="zh-CN" altLang="zh-CN" sz="2400" b="1">
                <a:solidFill>
                  <a:srgbClr val="FF0000"/>
                </a:solidFill>
              </a:rPr>
              <a:t>原则</a:t>
            </a:r>
            <a:r>
              <a:rPr lang="en-US" altLang="zh-CN" sz="2400" b="1">
                <a:solidFill>
                  <a:srgbClr val="FF0000"/>
                </a:solidFill>
              </a:rPr>
              <a:t>3  </a:t>
            </a:r>
            <a:r>
              <a:rPr lang="zh-CN" altLang="zh-CN" sz="2400" b="1">
                <a:solidFill>
                  <a:srgbClr val="FF0000"/>
                </a:solidFill>
              </a:rPr>
              <a:t>产品</a:t>
            </a:r>
            <a:r>
              <a:rPr lang="en-US" altLang="zh-CN" sz="2400">
                <a:solidFill>
                  <a:srgbClr val="FF0000"/>
                </a:solidFill>
              </a:rPr>
              <a:t>  </a:t>
            </a:r>
            <a:r>
              <a:rPr lang="zh-CN" altLang="zh-CN" sz="2400"/>
              <a:t>软件工程师应当确保他们的产品和相关的改进符合最高的专业标准</a:t>
            </a:r>
            <a:endParaRPr lang="en-US" altLang="zh-CN" sz="2400"/>
          </a:p>
          <a:p>
            <a:pPr>
              <a:lnSpc>
                <a:spcPct val="150000"/>
              </a:lnSpc>
            </a:pPr>
            <a:r>
              <a:rPr lang="zh-CN" altLang="zh-CN" sz="2400" b="1">
                <a:solidFill>
                  <a:srgbClr val="FF0000"/>
                </a:solidFill>
              </a:rPr>
              <a:t>原则</a:t>
            </a:r>
            <a:r>
              <a:rPr lang="en-US" altLang="zh-CN" sz="2400" b="1">
                <a:solidFill>
                  <a:srgbClr val="FF0000"/>
                </a:solidFill>
              </a:rPr>
              <a:t>4  </a:t>
            </a:r>
            <a:r>
              <a:rPr lang="zh-CN" altLang="zh-CN" sz="2400" b="1">
                <a:solidFill>
                  <a:srgbClr val="FF0000"/>
                </a:solidFill>
              </a:rPr>
              <a:t>判断 </a:t>
            </a:r>
            <a:r>
              <a:rPr lang="zh-CN" altLang="zh-CN" sz="2400">
                <a:solidFill>
                  <a:srgbClr val="FF0000"/>
                </a:solidFill>
              </a:rPr>
              <a:t> </a:t>
            </a:r>
            <a:r>
              <a:rPr lang="zh-CN" altLang="zh-CN" sz="2400"/>
              <a:t>软件工程师应当维护他们职业判断的完整性和独立性</a:t>
            </a:r>
            <a:endParaRPr lang="en-US" altLang="zh-CN" sz="2400"/>
          </a:p>
          <a:p>
            <a:pPr>
              <a:lnSpc>
                <a:spcPct val="150000"/>
              </a:lnSpc>
            </a:pPr>
            <a:r>
              <a:rPr lang="zh-CN" altLang="zh-CN" sz="2400" b="1">
                <a:solidFill>
                  <a:srgbClr val="FF0000"/>
                </a:solidFill>
              </a:rPr>
              <a:t>原则</a:t>
            </a:r>
            <a:r>
              <a:rPr lang="en-US" altLang="zh-CN" sz="2400" b="1">
                <a:solidFill>
                  <a:srgbClr val="FF0000"/>
                </a:solidFill>
              </a:rPr>
              <a:t>5  </a:t>
            </a:r>
            <a:r>
              <a:rPr lang="zh-CN" altLang="zh-CN" sz="2400" b="1">
                <a:solidFill>
                  <a:srgbClr val="FF0000"/>
                </a:solidFill>
              </a:rPr>
              <a:t>管理 </a:t>
            </a:r>
            <a:r>
              <a:rPr lang="zh-CN" altLang="zh-CN" sz="2400">
                <a:solidFill>
                  <a:srgbClr val="FF0000"/>
                </a:solidFill>
              </a:rPr>
              <a:t> </a:t>
            </a:r>
            <a:r>
              <a:rPr lang="zh-CN" altLang="zh-CN" sz="2400"/>
              <a:t>软件工程的经理和领导人员应赞成和促进对软件开发和维护合乎道德规范的管理</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B2235359-F84A-4E99-121E-148E8BB8155F}"/>
              </a:ext>
            </a:extLst>
          </p:cNvPr>
          <p:cNvSpPr>
            <a:spLocks noGrp="1" noChangeArrowheads="1"/>
          </p:cNvSpPr>
          <p:nvPr>
            <p:ph idx="1"/>
          </p:nvPr>
        </p:nvSpPr>
        <p:spPr>
          <a:xfrm>
            <a:off x="457200" y="1371600"/>
            <a:ext cx="7772400" cy="5029200"/>
          </a:xfrm>
        </p:spPr>
        <p:txBody>
          <a:bodyPr/>
          <a:lstStyle/>
          <a:p>
            <a:pPr>
              <a:lnSpc>
                <a:spcPct val="150000"/>
              </a:lnSpc>
            </a:pPr>
            <a:r>
              <a:rPr lang="zh-CN" altLang="zh-CN" sz="2400" b="1">
                <a:solidFill>
                  <a:srgbClr val="FF0000"/>
                </a:solidFill>
              </a:rPr>
              <a:t>原则</a:t>
            </a:r>
            <a:r>
              <a:rPr lang="en-US" altLang="zh-CN" sz="2400" b="1">
                <a:solidFill>
                  <a:srgbClr val="FF0000"/>
                </a:solidFill>
              </a:rPr>
              <a:t>6  </a:t>
            </a:r>
            <a:r>
              <a:rPr lang="zh-CN" altLang="zh-CN" sz="2400" b="1">
                <a:solidFill>
                  <a:srgbClr val="FF0000"/>
                </a:solidFill>
              </a:rPr>
              <a:t>专业</a:t>
            </a:r>
            <a:r>
              <a:rPr lang="en-US" altLang="zh-CN" sz="2400" b="1">
                <a:solidFill>
                  <a:srgbClr val="FF0000"/>
                </a:solidFill>
              </a:rPr>
              <a:t>  </a:t>
            </a:r>
            <a:r>
              <a:rPr lang="zh-CN" altLang="zh-CN" sz="2400"/>
              <a:t>在与公众利益一致的原则下，软件工程师应当推进其专业的完整性和声誉</a:t>
            </a:r>
            <a:endParaRPr lang="en-US" altLang="zh-CN" sz="2400" b="1"/>
          </a:p>
          <a:p>
            <a:pPr>
              <a:lnSpc>
                <a:spcPct val="150000"/>
              </a:lnSpc>
            </a:pPr>
            <a:r>
              <a:rPr lang="zh-CN" altLang="zh-CN" sz="2400" b="1">
                <a:solidFill>
                  <a:srgbClr val="FF0000"/>
                </a:solidFill>
              </a:rPr>
              <a:t>原则</a:t>
            </a:r>
            <a:r>
              <a:rPr lang="en-US" altLang="zh-CN" sz="2400" b="1">
                <a:solidFill>
                  <a:srgbClr val="FF0000"/>
                </a:solidFill>
              </a:rPr>
              <a:t>7  </a:t>
            </a:r>
            <a:r>
              <a:rPr lang="zh-CN" altLang="zh-CN" sz="2400" b="1">
                <a:solidFill>
                  <a:srgbClr val="FF0000"/>
                </a:solidFill>
              </a:rPr>
              <a:t>同行</a:t>
            </a:r>
            <a:r>
              <a:rPr lang="en-US" altLang="zh-CN" sz="2400" b="1">
                <a:solidFill>
                  <a:srgbClr val="FF0000"/>
                </a:solidFill>
              </a:rPr>
              <a:t>  </a:t>
            </a:r>
            <a:r>
              <a:rPr lang="zh-CN" altLang="zh-CN" sz="2400"/>
              <a:t>软件工程师对其同行应持平等、互助和支持的态度</a:t>
            </a:r>
            <a:endParaRPr lang="en-US" altLang="zh-CN" sz="2400"/>
          </a:p>
          <a:p>
            <a:pPr>
              <a:lnSpc>
                <a:spcPct val="150000"/>
              </a:lnSpc>
            </a:pPr>
            <a:r>
              <a:rPr lang="zh-CN" altLang="zh-CN" sz="2400" b="1">
                <a:solidFill>
                  <a:srgbClr val="FF0000"/>
                </a:solidFill>
              </a:rPr>
              <a:t>原则</a:t>
            </a:r>
            <a:r>
              <a:rPr lang="en-US" altLang="zh-CN" sz="2400" b="1">
                <a:solidFill>
                  <a:srgbClr val="FF0000"/>
                </a:solidFill>
              </a:rPr>
              <a:t>8  </a:t>
            </a:r>
            <a:r>
              <a:rPr lang="zh-CN" altLang="zh-CN" sz="2400" b="1">
                <a:solidFill>
                  <a:srgbClr val="FF0000"/>
                </a:solidFill>
              </a:rPr>
              <a:t>自身</a:t>
            </a:r>
            <a:r>
              <a:rPr lang="en-US" altLang="zh-CN" sz="2400">
                <a:solidFill>
                  <a:srgbClr val="FF0000"/>
                </a:solidFill>
              </a:rPr>
              <a:t>  </a:t>
            </a:r>
            <a:r>
              <a:rPr lang="zh-CN" altLang="zh-CN" sz="2400"/>
              <a:t>软件工程师应当参与终生职业实践的学习，并促进合乎道德的职业实践</a:t>
            </a:r>
            <a:endParaRPr lang="en-US" altLang="zh-CN"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30FA4645-0A89-B7BE-88E7-C80CAF1B5B01}"/>
              </a:ext>
            </a:extLst>
          </p:cNvPr>
          <p:cNvSpPr>
            <a:spLocks noGrp="1" noChangeArrowheads="1"/>
          </p:cNvSpPr>
          <p:nvPr>
            <p:ph type="title"/>
          </p:nvPr>
        </p:nvSpPr>
        <p:spPr>
          <a:xfrm>
            <a:off x="304800" y="838200"/>
            <a:ext cx="7793038" cy="838200"/>
          </a:xfrm>
        </p:spPr>
        <p:txBody>
          <a:bodyPr/>
          <a:lstStyle/>
          <a:p>
            <a:r>
              <a:rPr lang="en-US" altLang="zh-CN" b="1"/>
              <a:t>【</a:t>
            </a:r>
            <a:r>
              <a:rPr lang="zh-CN" altLang="en-US" b="1"/>
              <a:t>案例</a:t>
            </a:r>
            <a:r>
              <a:rPr lang="en-US" altLang="zh-CN" b="1"/>
              <a:t>】SDI</a:t>
            </a:r>
            <a:endParaRPr lang="zh-CN" altLang="en-US" b="1"/>
          </a:p>
        </p:txBody>
      </p:sp>
      <p:sp>
        <p:nvSpPr>
          <p:cNvPr id="29699" name="内容占位符 2">
            <a:extLst>
              <a:ext uri="{FF2B5EF4-FFF2-40B4-BE49-F238E27FC236}">
                <a16:creationId xmlns:a16="http://schemas.microsoft.com/office/drawing/2014/main" id="{CB487A2F-CA18-8C50-2F19-EF586D9FE112}"/>
              </a:ext>
            </a:extLst>
          </p:cNvPr>
          <p:cNvSpPr>
            <a:spLocks noGrp="1" noChangeArrowheads="1"/>
          </p:cNvSpPr>
          <p:nvPr>
            <p:ph idx="1"/>
          </p:nvPr>
        </p:nvSpPr>
        <p:spPr>
          <a:xfrm>
            <a:off x="381000" y="1752600"/>
            <a:ext cx="8382000" cy="4638675"/>
          </a:xfrm>
        </p:spPr>
        <p:txBody>
          <a:bodyPr/>
          <a:lstStyle/>
          <a:p>
            <a:pPr marL="0" indent="0">
              <a:lnSpc>
                <a:spcPct val="150000"/>
              </a:lnSpc>
              <a:buFont typeface="Wingdings" panose="05000000000000000000" pitchFamily="2" charset="2"/>
              <a:buNone/>
            </a:pPr>
            <a:r>
              <a:rPr lang="en-US" altLang="zh-CN" sz="2400" b="1"/>
              <a:t>       1983</a:t>
            </a:r>
            <a:r>
              <a:rPr lang="zh-CN" altLang="en-US" sz="2400" b="1"/>
              <a:t>年</a:t>
            </a:r>
            <a:r>
              <a:rPr lang="en-US" altLang="zh-CN" sz="2400" b="1"/>
              <a:t>3</a:t>
            </a:r>
            <a:r>
              <a:rPr lang="zh-CN" altLang="en-US" sz="2400" b="1"/>
              <a:t>月，美国总统里根提出为保护本土利益，拟将启动</a:t>
            </a:r>
            <a:r>
              <a:rPr lang="en-US" altLang="zh-CN" sz="2400" b="1"/>
              <a:t>SDI</a:t>
            </a:r>
            <a:r>
              <a:rPr lang="zh-CN" altLang="en-US" sz="2400" b="1"/>
              <a:t>工程，即著名的“</a:t>
            </a:r>
            <a:r>
              <a:rPr lang="en-US" altLang="zh-CN" sz="2400" b="1"/>
              <a:t>Star Wars</a:t>
            </a:r>
            <a:r>
              <a:rPr lang="zh-CN" altLang="en-US" sz="2400" b="1"/>
              <a:t>（星球大战）”计划。弹道飞弹防御系统</a:t>
            </a:r>
            <a:r>
              <a:rPr lang="en-US" altLang="zh-CN" sz="2400" b="1"/>
              <a:t>SDI</a:t>
            </a:r>
            <a:r>
              <a:rPr lang="zh-CN" altLang="en-US" sz="2400" b="1"/>
              <a:t>中一个最主要的计划是通过计算敌方弹道飞弹的飞行轨迹来进行拦截防御，成功率不可低于</a:t>
            </a:r>
            <a:r>
              <a:rPr lang="en-US" altLang="zh-CN" sz="2400" b="1"/>
              <a:t>99%</a:t>
            </a:r>
            <a:r>
              <a:rPr lang="zh-CN" altLang="en-US" sz="2400" b="1"/>
              <a:t>。要求相关软件必须将传感器、武器、控制与通信元件等组合起来并协同工作以满足该系统的需要。预算高达</a:t>
            </a:r>
            <a:r>
              <a:rPr lang="en-US" altLang="zh-CN" sz="2400" b="1"/>
              <a:t>1</a:t>
            </a:r>
            <a:r>
              <a:rPr lang="zh-CN" altLang="en-US" sz="2400" b="1"/>
              <a:t>万多亿美元，</a:t>
            </a:r>
            <a:r>
              <a:rPr lang="zh-CN" altLang="en-US" sz="2400" b="1">
                <a:solidFill>
                  <a:srgbClr val="FF0000"/>
                </a:solidFill>
              </a:rPr>
              <a:t>相关主要决策者认为该项目的主要问题是时间与金钱，而并不是项目的可行性。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95E22-8230-95A9-EF4F-060573242523}"/>
              </a:ext>
            </a:extLst>
          </p:cNvPr>
          <p:cNvSpPr>
            <a:spLocks noGrp="1"/>
          </p:cNvSpPr>
          <p:nvPr>
            <p:ph idx="1"/>
          </p:nvPr>
        </p:nvSpPr>
        <p:spPr>
          <a:xfrm>
            <a:off x="381000" y="914400"/>
            <a:ext cx="8382000" cy="5486400"/>
          </a:xfrm>
        </p:spPr>
        <p:txBody>
          <a:bodyPr/>
          <a:lstStyle/>
          <a:p>
            <a:pPr marL="0" indent="0">
              <a:lnSpc>
                <a:spcPct val="150000"/>
              </a:lnSpc>
              <a:buFont typeface="Wingdings" panose="05000000000000000000" pitchFamily="2" charset="2"/>
              <a:buNone/>
              <a:defRPr/>
            </a:pPr>
            <a:r>
              <a:rPr lang="zh-CN" altLang="en-US" sz="2000" b="1" dirty="0"/>
              <a:t>于是，成立了一个由高薪（</a:t>
            </a:r>
            <a:r>
              <a:rPr lang="en-US" altLang="zh-CN" sz="2000" b="1" dirty="0">
                <a:solidFill>
                  <a:srgbClr val="FF0000"/>
                </a:solidFill>
              </a:rPr>
              <a:t>$1000/</a:t>
            </a:r>
            <a:r>
              <a:rPr lang="zh-CN" altLang="en-US" sz="2000" b="1" dirty="0">
                <a:solidFill>
                  <a:srgbClr val="FF0000"/>
                </a:solidFill>
              </a:rPr>
              <a:t>每天</a:t>
            </a:r>
            <a:r>
              <a:rPr lang="zh-CN" altLang="en-US" sz="2000" b="1" dirty="0"/>
              <a:t>）聘用的软件工程专家组成的专家组来指导，评估和策划</a:t>
            </a:r>
            <a:r>
              <a:rPr lang="en-US" altLang="zh-CN" sz="2000" b="1" dirty="0"/>
              <a:t>SDI</a:t>
            </a:r>
            <a:r>
              <a:rPr lang="zh-CN" altLang="en-US" sz="2000" b="1" dirty="0"/>
              <a:t>系统。</a:t>
            </a:r>
            <a:r>
              <a:rPr lang="en-US" altLang="zh-CN" sz="2000" b="1" dirty="0"/>
              <a:t>David </a:t>
            </a:r>
            <a:r>
              <a:rPr lang="en-US" altLang="zh-CN" sz="2000" b="1" dirty="0" err="1"/>
              <a:t>Parnas</a:t>
            </a:r>
            <a:r>
              <a:rPr lang="zh-CN" altLang="en-US" sz="2000" b="1" dirty="0"/>
              <a:t>（倡导结构化编程的先驱，</a:t>
            </a:r>
            <a:r>
              <a:rPr lang="en-US" altLang="zh-CN" sz="2000" b="1" dirty="0" err="1"/>
              <a:t>NorbertWiener</a:t>
            </a:r>
            <a:r>
              <a:rPr lang="zh-CN" altLang="en-US" sz="2000" b="1" dirty="0"/>
              <a:t>奖的第一届得主。）是专家组的成员。在该项目的策划和开发过程中宣告辞职并声明：</a:t>
            </a:r>
            <a:r>
              <a:rPr lang="zh-CN" altLang="en-US" sz="2000" b="1" dirty="0">
                <a:solidFill>
                  <a:srgbClr val="FF0000"/>
                </a:solidFill>
              </a:rPr>
              <a:t>不可能开发出这种软件</a:t>
            </a:r>
            <a:r>
              <a:rPr lang="zh-CN" altLang="en-US" sz="2000" b="1" dirty="0"/>
              <a:t>。他认为：</a:t>
            </a:r>
          </a:p>
          <a:p>
            <a:pPr>
              <a:lnSpc>
                <a:spcPct val="150000"/>
              </a:lnSpc>
              <a:buFont typeface="Wingdings" panose="05000000000000000000" pitchFamily="2" charset="2"/>
              <a:buChar char="u"/>
              <a:defRPr/>
            </a:pPr>
            <a:r>
              <a:rPr lang="zh-CN" altLang="en-US" sz="2000" b="1" dirty="0"/>
              <a:t>不可能有详细的软件说明书；</a:t>
            </a:r>
          </a:p>
          <a:p>
            <a:pPr>
              <a:lnSpc>
                <a:spcPct val="150000"/>
              </a:lnSpc>
              <a:buFont typeface="Wingdings" panose="05000000000000000000" pitchFamily="2" charset="2"/>
              <a:buChar char="u"/>
              <a:defRPr/>
            </a:pPr>
            <a:r>
              <a:rPr lang="zh-CN" altLang="en-US" sz="2000" b="1" dirty="0"/>
              <a:t>基本上不可能进行软件可行性测试；</a:t>
            </a:r>
          </a:p>
          <a:p>
            <a:pPr>
              <a:lnSpc>
                <a:spcPct val="150000"/>
              </a:lnSpc>
              <a:buFont typeface="Wingdings" panose="05000000000000000000" pitchFamily="2" charset="2"/>
              <a:buChar char="u"/>
              <a:defRPr/>
            </a:pPr>
            <a:r>
              <a:rPr lang="zh-CN" altLang="en-US" sz="2000" b="1" dirty="0"/>
              <a:t>不具备在使用软件的过程中，进行错误的修补或补丁的打入等软件升级条件；</a:t>
            </a:r>
          </a:p>
          <a:p>
            <a:pPr>
              <a:lnSpc>
                <a:spcPct val="150000"/>
              </a:lnSpc>
              <a:buFont typeface="Wingdings" panose="05000000000000000000" pitchFamily="2" charset="2"/>
              <a:buChar char="u"/>
              <a:defRPr/>
            </a:pPr>
            <a:r>
              <a:rPr lang="zh-CN" altLang="en-US" sz="2000" b="1" dirty="0"/>
              <a:t>没有任何已知的经验或方法论能改变上述情况。</a:t>
            </a:r>
            <a:endParaRPr lang="en-US" altLang="zh-CN" sz="2000" b="1" dirty="0"/>
          </a:p>
          <a:p>
            <a:pPr marL="0" indent="0">
              <a:lnSpc>
                <a:spcPct val="150000"/>
              </a:lnSpc>
              <a:buFont typeface="Wingdings" panose="05000000000000000000" pitchFamily="2" charset="2"/>
              <a:buNone/>
              <a:defRPr/>
            </a:pPr>
            <a:r>
              <a:rPr lang="zh-CN" altLang="en-US" sz="2000" b="1" dirty="0"/>
              <a:t>因此结论是：</a:t>
            </a:r>
            <a:r>
              <a:rPr lang="en-US" altLang="zh-CN" sz="2000" b="1" dirty="0">
                <a:solidFill>
                  <a:srgbClr val="FF0000"/>
                </a:solidFill>
              </a:rPr>
              <a:t>SDI</a:t>
            </a:r>
            <a:r>
              <a:rPr lang="zh-CN" altLang="en-US" sz="2000" b="1" dirty="0">
                <a:solidFill>
                  <a:srgbClr val="FF0000"/>
                </a:solidFill>
              </a:rPr>
              <a:t>计划是不可能让人信任也是不可能成功的软件，应及时停止不要造成更多的浪费。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167D61C8-99A1-8156-4DB6-E07E819A44B2}"/>
              </a:ext>
            </a:extLst>
          </p:cNvPr>
          <p:cNvSpPr>
            <a:spLocks noGrp="1" noChangeArrowheads="1"/>
          </p:cNvSpPr>
          <p:nvPr>
            <p:ph idx="1"/>
          </p:nvPr>
        </p:nvSpPr>
        <p:spPr>
          <a:xfrm>
            <a:off x="190500" y="885825"/>
            <a:ext cx="8763000" cy="1244600"/>
          </a:xfrm>
        </p:spPr>
        <p:txBody>
          <a:bodyPr/>
          <a:lstStyle/>
          <a:p>
            <a:pPr marL="0" indent="0">
              <a:lnSpc>
                <a:spcPct val="150000"/>
              </a:lnSpc>
              <a:buFont typeface="Wingdings" panose="05000000000000000000" pitchFamily="2" charset="2"/>
              <a:buNone/>
            </a:pPr>
            <a:r>
              <a:rPr lang="en-US" altLang="zh-CN" sz="2400" b="1"/>
              <a:t>SDI</a:t>
            </a:r>
            <a:r>
              <a:rPr lang="zh-CN" altLang="en-US" sz="2400" b="1"/>
              <a:t>系统共进行过十几次的测试，只有寥寥</a:t>
            </a:r>
            <a:r>
              <a:rPr lang="en-US" altLang="zh-CN" sz="2400" b="1"/>
              <a:t>3</a:t>
            </a:r>
            <a:r>
              <a:rPr lang="zh-CN" altLang="en-US" sz="2400" b="1"/>
              <a:t>次成功的拦截导弹，终于在</a:t>
            </a:r>
            <a:r>
              <a:rPr lang="en-US" altLang="zh-CN" sz="2400" b="1"/>
              <a:t>20</a:t>
            </a:r>
            <a:r>
              <a:rPr lang="zh-CN" altLang="en-US" sz="2400" b="1"/>
              <a:t>世纪</a:t>
            </a:r>
            <a:r>
              <a:rPr lang="en-US" altLang="zh-CN" sz="2400" b="1"/>
              <a:t>90</a:t>
            </a:r>
            <a:r>
              <a:rPr lang="zh-CN" altLang="en-US" sz="2400" b="1"/>
              <a:t>年代在耗费近千亿美元的</a:t>
            </a:r>
            <a:r>
              <a:rPr lang="en-US" altLang="zh-CN" sz="2400" b="1"/>
              <a:t>SDI</a:t>
            </a:r>
            <a:r>
              <a:rPr lang="zh-CN" altLang="en-US" sz="2400" b="1"/>
              <a:t>系统被迫中止</a:t>
            </a:r>
          </a:p>
        </p:txBody>
      </p:sp>
      <p:sp>
        <p:nvSpPr>
          <p:cNvPr id="2" name="TextBox 1">
            <a:extLst>
              <a:ext uri="{FF2B5EF4-FFF2-40B4-BE49-F238E27FC236}">
                <a16:creationId xmlns:a16="http://schemas.microsoft.com/office/drawing/2014/main" id="{14CF6B42-5D9B-8904-0C50-D1E458840E34}"/>
              </a:ext>
            </a:extLst>
          </p:cNvPr>
          <p:cNvSpPr txBox="1"/>
          <p:nvPr/>
        </p:nvSpPr>
        <p:spPr>
          <a:xfrm>
            <a:off x="477838" y="2465388"/>
            <a:ext cx="8116887" cy="3784600"/>
          </a:xfrm>
          <a:prstGeom prst="rect">
            <a:avLst/>
          </a:prstGeom>
          <a:ln>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a:spAutoFit/>
          </a:bodyPr>
          <a:lstStyle/>
          <a:p>
            <a:pPr>
              <a:lnSpc>
                <a:spcPct val="150000"/>
              </a:lnSpc>
              <a:defRPr/>
            </a:pPr>
            <a:r>
              <a:rPr lang="zh-CN" altLang="en-US" sz="2000" b="1" dirty="0"/>
              <a:t>      在软件工程师道德规范的客户和雇主中原则分析已知，</a:t>
            </a:r>
            <a:r>
              <a:rPr lang="zh-CN" altLang="en-US" sz="2000" b="1" dirty="0">
                <a:solidFill>
                  <a:srgbClr val="FF0000"/>
                </a:solidFill>
              </a:rPr>
              <a:t>在客户和雇主不与公众的利益冲突的情况下，软件工程师应把客户和雇主的利益放在第一位</a:t>
            </a:r>
            <a:r>
              <a:rPr lang="zh-CN" altLang="en-US" sz="2000" b="1" dirty="0"/>
              <a:t>，如果在明知道项目可能失败，或者费用过高时应及时的上报给客户和雇主。在上述的案例中</a:t>
            </a:r>
            <a:r>
              <a:rPr lang="en-US" altLang="zh-CN" sz="2000" b="1" dirty="0"/>
              <a:t>David </a:t>
            </a:r>
            <a:r>
              <a:rPr lang="en-US" altLang="zh-CN" sz="2000" b="1" dirty="0" err="1"/>
              <a:t>Parnas</a:t>
            </a:r>
            <a:r>
              <a:rPr lang="zh-CN" altLang="en-US" sz="2000" b="1" dirty="0"/>
              <a:t>把雇主的利益放在首位，在对项目分析的过程中发现这个项目存在的各种不确定性：不可能对软件进行可行性的测试、不可能有详细的软件说明书等。</a:t>
            </a:r>
            <a:r>
              <a:rPr lang="en-US" altLang="zh-CN" sz="2000" b="1" dirty="0"/>
              <a:t>David </a:t>
            </a:r>
            <a:r>
              <a:rPr lang="en-US" altLang="zh-CN" sz="2000" b="1" dirty="0" err="1"/>
              <a:t>Parnas</a:t>
            </a:r>
            <a:r>
              <a:rPr lang="zh-CN" altLang="en-US" sz="2000" b="1" dirty="0"/>
              <a:t>把他的分析上报并提出的终止</a:t>
            </a:r>
            <a:r>
              <a:rPr lang="en-US" altLang="zh-CN" sz="2000" b="1" dirty="0"/>
              <a:t>SDI</a:t>
            </a:r>
            <a:r>
              <a:rPr lang="zh-CN" altLang="en-US" sz="2000" b="1" dirty="0"/>
              <a:t>计划，避免在后面的不可能成功的软件开发中造成更大的损失。</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BE2D8-FC4A-A781-DFFC-D712B62AE380}"/>
              </a:ext>
            </a:extLst>
          </p:cNvPr>
          <p:cNvSpPr>
            <a:spLocks noGrp="1"/>
          </p:cNvSpPr>
          <p:nvPr>
            <p:ph idx="1"/>
          </p:nvPr>
        </p:nvSpPr>
        <p:spPr>
          <a:xfrm>
            <a:off x="609600" y="990600"/>
            <a:ext cx="8051800" cy="5105400"/>
          </a:xfrm>
        </p:spPr>
        <p:txBody>
          <a:bodyPr/>
          <a:lstStyle/>
          <a:p>
            <a:pPr marL="0" indent="0">
              <a:lnSpc>
                <a:spcPct val="150000"/>
              </a:lnSpc>
              <a:buFont typeface="Wingdings" panose="05000000000000000000" pitchFamily="2" charset="2"/>
              <a:buNone/>
              <a:defRPr/>
            </a:pPr>
            <a:r>
              <a:rPr lang="en-US" altLang="zh-CN" sz="2800" b="1" dirty="0"/>
              <a:t>SDI</a:t>
            </a:r>
            <a:r>
              <a:rPr lang="zh-CN" altLang="en-US" sz="2800" b="1" dirty="0"/>
              <a:t>所涉及的软件工程师的道德问题：</a:t>
            </a:r>
          </a:p>
          <a:p>
            <a:pPr marL="0" indent="0">
              <a:lnSpc>
                <a:spcPct val="150000"/>
              </a:lnSpc>
              <a:buFont typeface="Wingdings" panose="05000000000000000000" pitchFamily="2" charset="2"/>
              <a:buNone/>
              <a:defRPr/>
            </a:pPr>
            <a:r>
              <a:rPr lang="zh-CN" altLang="en-US" sz="2800" b="1" dirty="0"/>
              <a:t>（</a:t>
            </a:r>
            <a:r>
              <a:rPr lang="en-US" altLang="zh-CN" sz="2800" b="1" dirty="0"/>
              <a:t>1</a:t>
            </a:r>
            <a:r>
              <a:rPr lang="zh-CN" altLang="en-US" sz="2800" b="1" dirty="0"/>
              <a:t>）怎样和不赞同你意见的同事合作？</a:t>
            </a:r>
          </a:p>
          <a:p>
            <a:pPr marL="0" indent="0">
              <a:lnSpc>
                <a:spcPct val="150000"/>
              </a:lnSpc>
              <a:buFont typeface="Wingdings" panose="05000000000000000000" pitchFamily="2" charset="2"/>
              <a:buNone/>
              <a:defRPr/>
            </a:pPr>
            <a:r>
              <a:rPr lang="zh-CN" altLang="en-US" sz="2800" b="1" dirty="0"/>
              <a:t>（</a:t>
            </a:r>
            <a:r>
              <a:rPr lang="en-US" altLang="zh-CN" sz="2800" b="1" dirty="0"/>
              <a:t>2</a:t>
            </a:r>
            <a:r>
              <a:rPr lang="zh-CN" altLang="en-US" sz="2800" b="1" dirty="0"/>
              <a:t>）是否应该，或者什么时候向外界揭发问题？</a:t>
            </a:r>
          </a:p>
          <a:p>
            <a:pPr marL="0" indent="0">
              <a:lnSpc>
                <a:spcPct val="150000"/>
              </a:lnSpc>
              <a:buFont typeface="Wingdings" panose="05000000000000000000" pitchFamily="2" charset="2"/>
              <a:buNone/>
              <a:defRPr/>
            </a:pPr>
            <a:r>
              <a:rPr lang="zh-CN" altLang="en-US" sz="2800" b="1" dirty="0"/>
              <a:t>（</a:t>
            </a:r>
            <a:r>
              <a:rPr lang="en-US" altLang="zh-CN" sz="2800" b="1" dirty="0"/>
              <a:t>3</a:t>
            </a:r>
            <a:r>
              <a:rPr lang="zh-CN" altLang="en-US" sz="2800" b="1" dirty="0"/>
              <a:t>）是否应该继续一个明知道不可能完成的，但￥￥￥多多的项目？</a:t>
            </a:r>
          </a:p>
          <a:p>
            <a:pPr>
              <a:lnSpc>
                <a:spcPct val="150000"/>
              </a:lnSpc>
              <a:defRPr/>
            </a:pPr>
            <a:endParaRPr lang="zh-CN" altLang="en-US"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B84A477B-5694-3703-8FFC-1D826B1084BD}"/>
              </a:ext>
            </a:extLst>
          </p:cNvPr>
          <p:cNvSpPr>
            <a:spLocks noGrp="1" noChangeArrowheads="1"/>
          </p:cNvSpPr>
          <p:nvPr>
            <p:ph idx="1"/>
          </p:nvPr>
        </p:nvSpPr>
        <p:spPr>
          <a:xfrm>
            <a:off x="381000" y="990600"/>
            <a:ext cx="8382000" cy="4876800"/>
          </a:xfrm>
        </p:spPr>
        <p:txBody>
          <a:bodyPr/>
          <a:lstStyle/>
          <a:p>
            <a:pPr>
              <a:lnSpc>
                <a:spcPct val="150000"/>
              </a:lnSpc>
            </a:pPr>
            <a:r>
              <a:rPr lang="en-US" altLang="zh-CN" sz="2400" b="1"/>
              <a:t>5.12</a:t>
            </a:r>
            <a:r>
              <a:rPr lang="zh-CN" altLang="en-US" sz="2400" b="1"/>
              <a:t>（管理者）不能处罚对项目表露有道德方面关切的人</a:t>
            </a:r>
          </a:p>
          <a:p>
            <a:pPr>
              <a:lnSpc>
                <a:spcPct val="150000"/>
              </a:lnSpc>
            </a:pPr>
            <a:r>
              <a:rPr lang="en-US" altLang="zh-CN" sz="2400" b="1"/>
              <a:t>3.02 </a:t>
            </a:r>
            <a:r>
              <a:rPr lang="zh-CN" altLang="en-US" sz="2400" b="1"/>
              <a:t>确保他们正在进行的或建议的项目有适当和可达到的目标</a:t>
            </a:r>
          </a:p>
          <a:p>
            <a:pPr>
              <a:lnSpc>
                <a:spcPct val="150000"/>
              </a:lnSpc>
            </a:pPr>
            <a:r>
              <a:rPr lang="en-US" altLang="zh-CN" sz="2400" b="1"/>
              <a:t>1.03 </a:t>
            </a:r>
            <a:r>
              <a:rPr lang="zh-CN" altLang="en-US" sz="2400" b="1"/>
              <a:t>所接受的开发工作，必须确认其实安全的、符合规格说明的、经过合适测试的</a:t>
            </a:r>
          </a:p>
          <a:p>
            <a:pPr>
              <a:lnSpc>
                <a:spcPct val="150000"/>
              </a:lnSpc>
            </a:pPr>
            <a:r>
              <a:rPr lang="en-US" altLang="zh-CN" sz="2400" b="1"/>
              <a:t>1.04 </a:t>
            </a:r>
            <a:r>
              <a:rPr lang="zh-CN" altLang="en-US" sz="2400" b="1"/>
              <a:t>当他们有理由相信有关的软件和文档，可以对用户、公众或环境造成任何实际或潜在的危害时，向适当的人或当局揭露</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descr="C:\Users\Administrator\AppData\Roaming\Tencent\Users\565354\QQ\WinTemp\RichOle\$EY(2HD}Y6MVUJNE5P48@VJ.png">
            <a:extLst>
              <a:ext uri="{FF2B5EF4-FFF2-40B4-BE49-F238E27FC236}">
                <a16:creationId xmlns:a16="http://schemas.microsoft.com/office/drawing/2014/main" id="{84B86572-CE5E-567A-FAF5-50FC6A6ED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620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 descr="C:\Users\Administrator\AppData\Roaming\Tencent\Users\565354\QQ\WinTemp\RichOle\70D}Q6H$9_Y_%]FGNLSDFC6.png">
            <a:extLst>
              <a:ext uri="{FF2B5EF4-FFF2-40B4-BE49-F238E27FC236}">
                <a16:creationId xmlns:a16="http://schemas.microsoft.com/office/drawing/2014/main" id="{F735A773-AC67-B00C-2446-E00D00502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46" t="13934"/>
          <a:stretch>
            <a:fillRect/>
          </a:stretch>
        </p:blipFill>
        <p:spPr bwMode="auto">
          <a:xfrm>
            <a:off x="990600" y="1284288"/>
            <a:ext cx="7239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a:extLst>
              <a:ext uri="{FF2B5EF4-FFF2-40B4-BE49-F238E27FC236}">
                <a16:creationId xmlns:a16="http://schemas.microsoft.com/office/drawing/2014/main" id="{69382CFC-F2A1-3CA1-51A6-A8CB26F636BB}"/>
              </a:ext>
            </a:extLst>
          </p:cNvPr>
          <p:cNvSpPr txBox="1">
            <a:spLocks noChangeArrowheads="1"/>
          </p:cNvSpPr>
          <p:nvPr/>
        </p:nvSpPr>
        <p:spPr bwMode="auto">
          <a:xfrm>
            <a:off x="457200" y="838200"/>
            <a:ext cx="7924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buFont typeface="Wingdings" panose="05000000000000000000" pitchFamily="2" charset="2"/>
              <a:buChar char="u"/>
            </a:pPr>
            <a:r>
              <a:rPr lang="zh-CN" altLang="zh-CN" sz="2400" b="1">
                <a:solidFill>
                  <a:srgbClr val="FF0000"/>
                </a:solidFill>
              </a:rPr>
              <a:t>软件</a:t>
            </a:r>
            <a:r>
              <a:rPr lang="zh-CN" altLang="zh-CN" sz="2400" b="1"/>
              <a:t>正发挥着越来越重要的作用，而且以越来越快的速度影响着国家、公司、甚至是每一个人。大到航天飞机、宇宙飞船，小家用电器、游戏机、照相机、手机，无不充斥着软件，正可谓</a:t>
            </a:r>
            <a:r>
              <a:rPr lang="zh-CN" altLang="zh-CN" sz="2400" b="1">
                <a:solidFill>
                  <a:srgbClr val="FF0000"/>
                </a:solidFill>
              </a:rPr>
              <a:t>软件无处不在、无人不用</a:t>
            </a:r>
            <a:r>
              <a:rPr lang="zh-CN" altLang="zh-CN" sz="2400" b="1"/>
              <a:t>。</a:t>
            </a:r>
            <a:endParaRPr lang="en-US" altLang="zh-CN" sz="2400" b="1"/>
          </a:p>
          <a:p>
            <a:pPr eaLnBrk="1" hangingPunct="1">
              <a:lnSpc>
                <a:spcPct val="150000"/>
              </a:lnSpc>
              <a:buFont typeface="Wingdings" panose="05000000000000000000" pitchFamily="2" charset="2"/>
              <a:buChar char="u"/>
            </a:pPr>
            <a:r>
              <a:rPr lang="zh-CN" altLang="zh-CN" sz="2400" b="1"/>
              <a:t>软件实力渐渐成为衡量一个国家和地区的综合实力的尺度。作为软件工作者，我们从事的事业正在影响着世界的每一个角落。</a:t>
            </a:r>
            <a:endParaRPr lang="zh-CN" altLang="en-US" sz="2400" b="1" noProof="1">
              <a:latin typeface="宋体" panose="02010600030101010101" pitchFamily="2" charset="-122"/>
              <a:sym typeface="+mn-ea"/>
            </a:endParaRPr>
          </a:p>
        </p:txBody>
      </p:sp>
      <p:pic>
        <p:nvPicPr>
          <p:cNvPr id="18435" name="Picture 3">
            <a:extLst>
              <a:ext uri="{FF2B5EF4-FFF2-40B4-BE49-F238E27FC236}">
                <a16:creationId xmlns:a16="http://schemas.microsoft.com/office/drawing/2014/main" id="{DFAEBF05-3EDE-70D3-117C-27C0A3980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113" y="4229100"/>
            <a:ext cx="26860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 descr="C:\Users\Administrator\AppData\Roaming\Tencent\Users\565354\QQ\WinTemp\RichOle\SA605`@F%5~Y(1V4KBY}0{F.png">
            <a:extLst>
              <a:ext uri="{FF2B5EF4-FFF2-40B4-BE49-F238E27FC236}">
                <a16:creationId xmlns:a16="http://schemas.microsoft.com/office/drawing/2014/main" id="{255EA065-C3F9-1098-36B7-87D8A8525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6"/>
          <a:stretch>
            <a:fillRect/>
          </a:stretch>
        </p:blipFill>
        <p:spPr bwMode="auto">
          <a:xfrm>
            <a:off x="1123950" y="990600"/>
            <a:ext cx="72580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descr="C:\Users\Administrator\AppData\Roaming\Tencent\Users\565354\QQ\WinTemp\RichOle\24WFM335WR}ZT$3ANHT6L`T.png">
            <a:extLst>
              <a:ext uri="{FF2B5EF4-FFF2-40B4-BE49-F238E27FC236}">
                <a16:creationId xmlns:a16="http://schemas.microsoft.com/office/drawing/2014/main" id="{C5E31C98-8821-1F47-0E1E-ADEF17553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719296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2">
            <a:extLst>
              <a:ext uri="{FF2B5EF4-FFF2-40B4-BE49-F238E27FC236}">
                <a16:creationId xmlns:a16="http://schemas.microsoft.com/office/drawing/2014/main" id="{BDC23A17-BBA6-EA80-6D40-7AC5BD08476F}"/>
              </a:ext>
            </a:extLst>
          </p:cNvPr>
          <p:cNvSpPr txBox="1">
            <a:spLocks noChangeArrowheads="1"/>
          </p:cNvSpPr>
          <p:nvPr>
            <p:custDataLst>
              <p:tags r:id="rId2"/>
            </p:custDataLst>
          </p:nvPr>
        </p:nvSpPr>
        <p:spPr bwMode="auto">
          <a:xfrm>
            <a:off x="914400" y="706438"/>
            <a:ext cx="73152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如果你是</a:t>
            </a:r>
            <a:r>
              <a:rPr lang="en-US" altLang="zh-CN" sz="2600">
                <a:solidFill>
                  <a:srgbClr val="000000"/>
                </a:solidFill>
                <a:latin typeface="微软雅黑" panose="020B0503020204020204" pitchFamily="34" charset="-122"/>
                <a:ea typeface="微软雅黑" panose="020B0503020204020204" pitchFamily="34" charset="-122"/>
              </a:rPr>
              <a:t>Sam</a:t>
            </a:r>
            <a:r>
              <a:rPr lang="zh-CN" altLang="en-US" sz="2600">
                <a:solidFill>
                  <a:srgbClr val="000000"/>
                </a:solidFill>
                <a:latin typeface="微软雅黑" panose="020B0503020204020204" pitchFamily="34" charset="-122"/>
                <a:ea typeface="微软雅黑" panose="020B0503020204020204" pitchFamily="34" charset="-122"/>
              </a:rPr>
              <a:t>，你会</a:t>
            </a:r>
          </a:p>
        </p:txBody>
      </p:sp>
      <p:sp>
        <p:nvSpPr>
          <p:cNvPr id="38915" name="文本框 3">
            <a:extLst>
              <a:ext uri="{FF2B5EF4-FFF2-40B4-BE49-F238E27FC236}">
                <a16:creationId xmlns:a16="http://schemas.microsoft.com/office/drawing/2014/main" id="{4F45E68F-9B03-FC23-1B29-FED9C417023F}"/>
              </a:ext>
            </a:extLst>
          </p:cNvPr>
          <p:cNvSpPr txBox="1">
            <a:spLocks noChangeArrowheads="1"/>
          </p:cNvSpPr>
          <p:nvPr>
            <p:custDataLst>
              <p:tags r:id="rId3"/>
            </p:custDataLst>
          </p:nvPr>
        </p:nvSpPr>
        <p:spPr bwMode="auto">
          <a:xfrm>
            <a:off x="1828800" y="2265363"/>
            <a:ext cx="67024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向医院提出加入保密子系统，说明厉害关系</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38916" name="文本框 4">
            <a:extLst>
              <a:ext uri="{FF2B5EF4-FFF2-40B4-BE49-F238E27FC236}">
                <a16:creationId xmlns:a16="http://schemas.microsoft.com/office/drawing/2014/main" id="{D4717AEC-0F59-A060-1CB9-65B5EF9C60C4}"/>
              </a:ext>
            </a:extLst>
          </p:cNvPr>
          <p:cNvSpPr txBox="1">
            <a:spLocks noChangeArrowheads="1"/>
          </p:cNvSpPr>
          <p:nvPr>
            <p:custDataLst>
              <p:tags r:id="rId4"/>
            </p:custDataLst>
          </p:nvPr>
        </p:nvSpPr>
        <p:spPr bwMode="auto">
          <a:xfrm>
            <a:off x="1828800" y="29511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取消项目，并向有关部门揭露</a:t>
            </a:r>
          </a:p>
        </p:txBody>
      </p:sp>
      <p:sp>
        <p:nvSpPr>
          <p:cNvPr id="38917" name="文本框 5">
            <a:extLst>
              <a:ext uri="{FF2B5EF4-FFF2-40B4-BE49-F238E27FC236}">
                <a16:creationId xmlns:a16="http://schemas.microsoft.com/office/drawing/2014/main" id="{54818E70-D90E-3416-CADD-DF2835F00FBB}"/>
              </a:ext>
            </a:extLst>
          </p:cNvPr>
          <p:cNvSpPr txBox="1">
            <a:spLocks noChangeArrowheads="1"/>
          </p:cNvSpPr>
          <p:nvPr>
            <p:custDataLst>
              <p:tags r:id="rId5"/>
            </p:custDataLst>
          </p:nvPr>
        </p:nvSpPr>
        <p:spPr bwMode="auto">
          <a:xfrm>
            <a:off x="1828800" y="36369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取消项目，但不揭露</a:t>
            </a:r>
          </a:p>
        </p:txBody>
      </p:sp>
      <p:sp>
        <p:nvSpPr>
          <p:cNvPr id="38918" name="文本框 6">
            <a:extLst>
              <a:ext uri="{FF2B5EF4-FFF2-40B4-BE49-F238E27FC236}">
                <a16:creationId xmlns:a16="http://schemas.microsoft.com/office/drawing/2014/main" id="{53C8A3DC-46AC-7813-610B-177426D0D210}"/>
              </a:ext>
            </a:extLst>
          </p:cNvPr>
          <p:cNvSpPr txBox="1">
            <a:spLocks noChangeArrowheads="1"/>
          </p:cNvSpPr>
          <p:nvPr>
            <p:custDataLst>
              <p:tags r:id="rId6"/>
            </p:custDataLst>
          </p:nvPr>
        </p:nvSpPr>
        <p:spPr bwMode="auto">
          <a:xfrm>
            <a:off x="1828800" y="43227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完成项目，挣完钱，再向有关部门揭露</a:t>
            </a:r>
          </a:p>
        </p:txBody>
      </p:sp>
      <p:sp>
        <p:nvSpPr>
          <p:cNvPr id="8" name="椭圆 7">
            <a:extLst>
              <a:ext uri="{FF2B5EF4-FFF2-40B4-BE49-F238E27FC236}">
                <a16:creationId xmlns:a16="http://schemas.microsoft.com/office/drawing/2014/main" id="{C19C2C4D-B377-3D3C-74B5-7195BB794C83}"/>
              </a:ext>
            </a:extLst>
          </p:cNvPr>
          <p:cNvSpPr>
            <a:spLocks noChangeAspect="1"/>
          </p:cNvSpPr>
          <p:nvPr>
            <p:custDataLst>
              <p:tags r:id="rId7"/>
            </p:custDataLst>
          </p:nvPr>
        </p:nvSpPr>
        <p:spPr>
          <a:xfrm>
            <a:off x="1114425" y="23288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A</a:t>
            </a:r>
          </a:p>
        </p:txBody>
      </p:sp>
      <p:sp>
        <p:nvSpPr>
          <p:cNvPr id="9" name="椭圆 8">
            <a:extLst>
              <a:ext uri="{FF2B5EF4-FFF2-40B4-BE49-F238E27FC236}">
                <a16:creationId xmlns:a16="http://schemas.microsoft.com/office/drawing/2014/main" id="{4725FD33-0013-7CEB-684B-7F46564FDB8F}"/>
              </a:ext>
            </a:extLst>
          </p:cNvPr>
          <p:cNvSpPr>
            <a:spLocks noChangeAspect="1"/>
          </p:cNvSpPr>
          <p:nvPr>
            <p:custDataLst>
              <p:tags r:id="rId8"/>
            </p:custDataLst>
          </p:nvPr>
        </p:nvSpPr>
        <p:spPr>
          <a:xfrm>
            <a:off x="1114425" y="30146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B</a:t>
            </a:r>
          </a:p>
        </p:txBody>
      </p:sp>
      <p:sp>
        <p:nvSpPr>
          <p:cNvPr id="10" name="椭圆 9">
            <a:extLst>
              <a:ext uri="{FF2B5EF4-FFF2-40B4-BE49-F238E27FC236}">
                <a16:creationId xmlns:a16="http://schemas.microsoft.com/office/drawing/2014/main" id="{07959DF1-A39A-39E6-360E-50244E89ED01}"/>
              </a:ext>
            </a:extLst>
          </p:cNvPr>
          <p:cNvSpPr>
            <a:spLocks noChangeAspect="1"/>
          </p:cNvSpPr>
          <p:nvPr>
            <p:custDataLst>
              <p:tags r:id="rId9"/>
            </p:custDataLst>
          </p:nvPr>
        </p:nvSpPr>
        <p:spPr>
          <a:xfrm>
            <a:off x="1114425" y="37004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C</a:t>
            </a:r>
          </a:p>
        </p:txBody>
      </p:sp>
      <p:sp>
        <p:nvSpPr>
          <p:cNvPr id="11" name="椭圆 10">
            <a:extLst>
              <a:ext uri="{FF2B5EF4-FFF2-40B4-BE49-F238E27FC236}">
                <a16:creationId xmlns:a16="http://schemas.microsoft.com/office/drawing/2014/main" id="{1EBF728E-EF6A-81DD-AEFE-D5D5F8BB4C09}"/>
              </a:ext>
            </a:extLst>
          </p:cNvPr>
          <p:cNvSpPr>
            <a:spLocks noChangeAspect="1"/>
          </p:cNvSpPr>
          <p:nvPr>
            <p:custDataLst>
              <p:tags r:id="rId10"/>
            </p:custDataLst>
          </p:nvPr>
        </p:nvSpPr>
        <p:spPr>
          <a:xfrm>
            <a:off x="1114425" y="43862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D</a:t>
            </a:r>
          </a:p>
        </p:txBody>
      </p:sp>
      <p:sp>
        <p:nvSpPr>
          <p:cNvPr id="12" name="圆角矩形 11">
            <a:extLst>
              <a:ext uri="{FF2B5EF4-FFF2-40B4-BE49-F238E27FC236}">
                <a16:creationId xmlns:a16="http://schemas.microsoft.com/office/drawing/2014/main" id="{6A206DF0-0A43-6299-4EBB-697C647FED54}"/>
              </a:ext>
            </a:extLst>
          </p:cNvPr>
          <p:cNvSpPr/>
          <p:nvPr>
            <p:custDataLst>
              <p:tags r:id="rId11"/>
            </p:custDataLst>
          </p:nvPr>
        </p:nvSpPr>
        <p:spPr>
          <a:xfrm>
            <a:off x="6311900" y="5948363"/>
            <a:ext cx="1543050" cy="41275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提交</a:t>
            </a:r>
          </a:p>
        </p:txBody>
      </p:sp>
      <p:sp>
        <p:nvSpPr>
          <p:cNvPr id="38924" name="文本框 17">
            <a:extLst>
              <a:ext uri="{FF2B5EF4-FFF2-40B4-BE49-F238E27FC236}">
                <a16:creationId xmlns:a16="http://schemas.microsoft.com/office/drawing/2014/main" id="{7BA61699-F077-58AD-D66C-14C88F9EF24F}"/>
              </a:ext>
            </a:extLst>
          </p:cNvPr>
          <p:cNvSpPr txBox="1">
            <a:spLocks noChangeArrowheads="1"/>
          </p:cNvSpPr>
          <p:nvPr>
            <p:custDataLst>
              <p:tags r:id="rId12"/>
            </p:custDataLst>
          </p:nvPr>
        </p:nvSpPr>
        <p:spPr bwMode="auto">
          <a:xfrm>
            <a:off x="1828800" y="50085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完成项目，不揭露</a:t>
            </a:r>
          </a:p>
        </p:txBody>
      </p:sp>
      <p:sp>
        <p:nvSpPr>
          <p:cNvPr id="19" name="椭圆 18">
            <a:extLst>
              <a:ext uri="{FF2B5EF4-FFF2-40B4-BE49-F238E27FC236}">
                <a16:creationId xmlns:a16="http://schemas.microsoft.com/office/drawing/2014/main" id="{46A0A0C9-91CF-12FF-E59E-A51B4C3F2262}"/>
              </a:ext>
            </a:extLst>
          </p:cNvPr>
          <p:cNvSpPr>
            <a:spLocks noChangeAspect="1"/>
          </p:cNvSpPr>
          <p:nvPr>
            <p:custDataLst>
              <p:tags r:id="rId13"/>
            </p:custDataLst>
          </p:nvPr>
        </p:nvSpPr>
        <p:spPr>
          <a:xfrm>
            <a:off x="1114425" y="5072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E</a:t>
            </a:r>
          </a:p>
        </p:txBody>
      </p:sp>
      <p:grpSp>
        <p:nvGrpSpPr>
          <p:cNvPr id="38926" name="组合 16">
            <a:extLst>
              <a:ext uri="{FF2B5EF4-FFF2-40B4-BE49-F238E27FC236}">
                <a16:creationId xmlns:a16="http://schemas.microsoft.com/office/drawing/2014/main" id="{25C0371F-924B-6A9F-37C1-0AFCBC6ACAE0}"/>
              </a:ext>
            </a:extLst>
          </p:cNvPr>
          <p:cNvGrpSpPr>
            <a:grpSpLocks/>
          </p:cNvGrpSpPr>
          <p:nvPr>
            <p:custDataLst>
              <p:tags r:id="rId14"/>
            </p:custDataLst>
          </p:nvPr>
        </p:nvGrpSpPr>
        <p:grpSpPr bwMode="auto">
          <a:xfrm>
            <a:off x="0" y="0"/>
            <a:ext cx="9144000" cy="635000"/>
            <a:chOff x="0" y="0"/>
            <a:chExt cx="14400" cy="1000"/>
          </a:xfrm>
        </p:grpSpPr>
        <p:sp>
          <p:nvSpPr>
            <p:cNvPr id="13" name="TitleBackground">
              <a:extLst>
                <a:ext uri="{FF2B5EF4-FFF2-40B4-BE49-F238E27FC236}">
                  <a16:creationId xmlns:a16="http://schemas.microsoft.com/office/drawing/2014/main" id="{92826B90-E51C-2961-23A7-23D60353C73F}"/>
                </a:ext>
              </a:extLst>
            </p:cNvPr>
            <p:cNvSpPr/>
            <p:nvPr>
              <p:custDataLst>
                <p:tags r:id="rId16"/>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4" name="ColorBlock">
              <a:extLst>
                <a:ext uri="{FF2B5EF4-FFF2-40B4-BE49-F238E27FC236}">
                  <a16:creationId xmlns:a16="http://schemas.microsoft.com/office/drawing/2014/main" id="{0B896D61-B82A-1509-5148-3AEC9F9B9864}"/>
                </a:ext>
              </a:extLst>
            </p:cNvPr>
            <p:cNvSpPr/>
            <p:nvPr>
              <p:custDataLst>
                <p:tags r:id="rId17"/>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38930" name="TypeText">
              <a:extLst>
                <a:ext uri="{FF2B5EF4-FFF2-40B4-BE49-F238E27FC236}">
                  <a16:creationId xmlns:a16="http://schemas.microsoft.com/office/drawing/2014/main" id="{8F89AD8F-34ED-7D18-6CD2-7DDF51A61EE5}"/>
                </a:ext>
              </a:extLst>
            </p:cNvPr>
            <p:cNvSpPr txBox="1">
              <a:spLocks noChangeArrowheads="1"/>
            </p:cNvSpPr>
            <p:nvPr>
              <p:custDataLst>
                <p:tags r:id="rId18"/>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投票</a:t>
              </a:r>
            </a:p>
          </p:txBody>
        </p:sp>
        <p:sp>
          <p:nvSpPr>
            <p:cNvPr id="38931" name="TipText">
              <a:extLst>
                <a:ext uri="{FF2B5EF4-FFF2-40B4-BE49-F238E27FC236}">
                  <a16:creationId xmlns:a16="http://schemas.microsoft.com/office/drawing/2014/main" id="{779AF018-53E7-2690-45A7-828940F8E329}"/>
                </a:ext>
              </a:extLst>
            </p:cNvPr>
            <p:cNvSpPr txBox="1">
              <a:spLocks noChangeArrowheads="1"/>
            </p:cNvSpPr>
            <p:nvPr>
              <p:custDataLst>
                <p:tags r:id="rId19"/>
              </p:custDataLst>
            </p:nvPr>
          </p:nvSpPr>
          <p:spPr bwMode="auto">
            <a:xfrm>
              <a:off x="188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808080"/>
                  </a:solidFill>
                  <a:latin typeface="微软雅黑" panose="020B0503020204020204" pitchFamily="34" charset="-122"/>
                  <a:ea typeface="微软雅黑" panose="020B0503020204020204" pitchFamily="34" charset="-122"/>
                </a:rPr>
                <a:t>最多可选1项</a:t>
              </a:r>
            </a:p>
          </p:txBody>
        </p:sp>
      </p:grpSp>
      <p:pic>
        <p:nvPicPr>
          <p:cNvPr id="38927" name="图片 1" descr="tmpB0D9">
            <a:extLst>
              <a:ext uri="{FF2B5EF4-FFF2-40B4-BE49-F238E27FC236}">
                <a16:creationId xmlns:a16="http://schemas.microsoft.com/office/drawing/2014/main" id="{4C5A7FA5-907F-EF19-AEEA-D0043EF44083}"/>
              </a:ext>
            </a:extLst>
          </p:cNvPr>
          <p:cNvPicPr>
            <a:picLocks noChangeAspect="1" noChangeArrowheads="1"/>
          </p:cNvPicPr>
          <p:nvPr>
            <p:custDataLst>
              <p:tags r:id="rId15"/>
            </p:custDataLst>
          </p:nvPr>
        </p:nvPicPr>
        <p:blipFill>
          <a:blip r:embed="rId21">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descr="C:\Users\Administrator\AppData\Roaming\Tencent\Users\565354\QQ\WinTemp\RichOle\W3[83Y]6E}YX3Q13T%DEM7X.png">
            <a:extLst>
              <a:ext uri="{FF2B5EF4-FFF2-40B4-BE49-F238E27FC236}">
                <a16:creationId xmlns:a16="http://schemas.microsoft.com/office/drawing/2014/main" id="{01CDC5E2-80B9-4F6D-5F6B-5CA8E936B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87425"/>
            <a:ext cx="7467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Box 1">
            <a:extLst>
              <a:ext uri="{FF2B5EF4-FFF2-40B4-BE49-F238E27FC236}">
                <a16:creationId xmlns:a16="http://schemas.microsoft.com/office/drawing/2014/main" id="{AB42F3F5-E3D6-2DE1-EB2F-27D1BD3E0AED}"/>
              </a:ext>
            </a:extLst>
          </p:cNvPr>
          <p:cNvSpPr txBox="1">
            <a:spLocks noChangeArrowheads="1"/>
          </p:cNvSpPr>
          <p:nvPr/>
        </p:nvSpPr>
        <p:spPr bwMode="auto">
          <a:xfrm>
            <a:off x="3614738" y="1697038"/>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FFFF00"/>
                </a:solidFill>
              </a:rPr>
              <a:t>公众</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1" descr="C:\Users\Administrator\AppData\Roaming\Tencent\Users\565354\QQ\WinTemp\RichOle\NX{967(@{D0B7AV9FY`3A9X.png">
            <a:extLst>
              <a:ext uri="{FF2B5EF4-FFF2-40B4-BE49-F238E27FC236}">
                <a16:creationId xmlns:a16="http://schemas.microsoft.com/office/drawing/2014/main" id="{C7E0D913-81CE-FA3D-CB95-F9067B98E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391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descr="C:\Users\Administrator\AppData\Roaming\Tencent\Users\565354\QQ\WinTemp\RichOle\R9(VTFUO7%7`W@88X2%6MW2.png">
            <a:extLst>
              <a:ext uri="{FF2B5EF4-FFF2-40B4-BE49-F238E27FC236}">
                <a16:creationId xmlns:a16="http://schemas.microsoft.com/office/drawing/2014/main" id="{056B27CD-FEC7-278C-9E42-E3732CE4D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43800"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2">
            <a:extLst>
              <a:ext uri="{FF2B5EF4-FFF2-40B4-BE49-F238E27FC236}">
                <a16:creationId xmlns:a16="http://schemas.microsoft.com/office/drawing/2014/main" id="{EEEAE74C-DB35-F8E7-BF45-9F9DB795DDC0}"/>
              </a:ext>
            </a:extLst>
          </p:cNvPr>
          <p:cNvSpPr txBox="1">
            <a:spLocks noChangeArrowheads="1"/>
          </p:cNvSpPr>
          <p:nvPr/>
        </p:nvSpPr>
        <p:spPr bwMode="auto">
          <a:xfrm>
            <a:off x="2940050" y="236220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FFFF00"/>
                </a:solidFill>
              </a:rPr>
              <a:t>专业</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descr="C:\Users\Administrator\AppData\Roaming\Tencent\Users\565354\QQ\WinTemp\RichOle\%`3RDEU)72L3L%V9HBBJ1KT.png">
            <a:extLst>
              <a:ext uri="{FF2B5EF4-FFF2-40B4-BE49-F238E27FC236}">
                <a16:creationId xmlns:a16="http://schemas.microsoft.com/office/drawing/2014/main" id="{DD13FABB-952D-3B2D-A4A9-E2D03CEB2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5" y="1085850"/>
            <a:ext cx="80772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2">
            <a:extLst>
              <a:ext uri="{FF2B5EF4-FFF2-40B4-BE49-F238E27FC236}">
                <a16:creationId xmlns:a16="http://schemas.microsoft.com/office/drawing/2014/main" id="{1E2741C1-E679-4126-FCD5-45A288E05779}"/>
              </a:ext>
            </a:extLst>
          </p:cNvPr>
          <p:cNvSpPr txBox="1">
            <a:spLocks noChangeArrowheads="1"/>
          </p:cNvSpPr>
          <p:nvPr/>
        </p:nvSpPr>
        <p:spPr bwMode="auto">
          <a:xfrm>
            <a:off x="2511425" y="1212850"/>
            <a:ext cx="60198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solidFill>
                  <a:srgbClr val="FF0000"/>
                </a:solidFill>
              </a:rPr>
              <a:t>向医院提出加强保密子系统的计划是最好的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2">
            <a:extLst>
              <a:ext uri="{FF2B5EF4-FFF2-40B4-BE49-F238E27FC236}">
                <a16:creationId xmlns:a16="http://schemas.microsoft.com/office/drawing/2014/main" id="{AFA4B9A1-87E3-70DA-B477-313468CFFD1F}"/>
              </a:ext>
            </a:extLst>
          </p:cNvPr>
          <p:cNvSpPr txBox="1">
            <a:spLocks noChangeArrowheads="1"/>
          </p:cNvSpPr>
          <p:nvPr>
            <p:custDataLst>
              <p:tags r:id="rId2"/>
            </p:custDataLst>
          </p:nvPr>
        </p:nvSpPr>
        <p:spPr bwMode="auto">
          <a:xfrm>
            <a:off x="828675" y="903288"/>
            <a:ext cx="76168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zh-CN" altLang="en-US" sz="2600">
                <a:solidFill>
                  <a:srgbClr val="000000"/>
                </a:solidFill>
                <a:latin typeface="微软雅黑" panose="020B0503020204020204" pitchFamily="34" charset="-122"/>
                <a:ea typeface="微软雅黑" panose="020B0503020204020204" pitchFamily="34" charset="-122"/>
              </a:rPr>
              <a:t>向医院提出加入保密子系统被拒绝，要求你只需求按照他们的设计完成即可。你觉得应该怎么做</a:t>
            </a:r>
          </a:p>
        </p:txBody>
      </p:sp>
      <p:sp>
        <p:nvSpPr>
          <p:cNvPr id="44035" name="文本框 3">
            <a:extLst>
              <a:ext uri="{FF2B5EF4-FFF2-40B4-BE49-F238E27FC236}">
                <a16:creationId xmlns:a16="http://schemas.microsoft.com/office/drawing/2014/main" id="{C8C5F429-6CC2-14C6-BAB3-F4B6FB969B63}"/>
              </a:ext>
            </a:extLst>
          </p:cNvPr>
          <p:cNvSpPr txBox="1">
            <a:spLocks noChangeArrowheads="1"/>
          </p:cNvSpPr>
          <p:nvPr>
            <p:custDataLst>
              <p:tags r:id="rId3"/>
            </p:custDataLst>
          </p:nvPr>
        </p:nvSpPr>
        <p:spPr bwMode="auto">
          <a:xfrm>
            <a:off x="1828800" y="2492375"/>
            <a:ext cx="67024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取消项目，并向有关部门揭露</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44036" name="文本框 4">
            <a:extLst>
              <a:ext uri="{FF2B5EF4-FFF2-40B4-BE49-F238E27FC236}">
                <a16:creationId xmlns:a16="http://schemas.microsoft.com/office/drawing/2014/main" id="{5FF06FF6-5C12-C18B-1DDC-5CE78F767598}"/>
              </a:ext>
            </a:extLst>
          </p:cNvPr>
          <p:cNvSpPr txBox="1">
            <a:spLocks noChangeArrowheads="1"/>
          </p:cNvSpPr>
          <p:nvPr>
            <p:custDataLst>
              <p:tags r:id="rId4"/>
            </p:custDataLst>
          </p:nvPr>
        </p:nvSpPr>
        <p:spPr bwMode="auto">
          <a:xfrm>
            <a:off x="1828800" y="31781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取消项目，但不揭露</a:t>
            </a:r>
          </a:p>
        </p:txBody>
      </p:sp>
      <p:sp>
        <p:nvSpPr>
          <p:cNvPr id="44037" name="文本框 5">
            <a:extLst>
              <a:ext uri="{FF2B5EF4-FFF2-40B4-BE49-F238E27FC236}">
                <a16:creationId xmlns:a16="http://schemas.microsoft.com/office/drawing/2014/main" id="{3BCCEDBF-E10A-0350-81EF-43A6529F6A6D}"/>
              </a:ext>
            </a:extLst>
          </p:cNvPr>
          <p:cNvSpPr txBox="1">
            <a:spLocks noChangeArrowheads="1"/>
          </p:cNvSpPr>
          <p:nvPr>
            <p:custDataLst>
              <p:tags r:id="rId5"/>
            </p:custDataLst>
          </p:nvPr>
        </p:nvSpPr>
        <p:spPr bwMode="auto">
          <a:xfrm>
            <a:off x="1828800" y="38639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完成项目，再向有关部门揭露</a:t>
            </a:r>
          </a:p>
        </p:txBody>
      </p:sp>
      <p:sp>
        <p:nvSpPr>
          <p:cNvPr id="44038" name="文本框 6">
            <a:extLst>
              <a:ext uri="{FF2B5EF4-FFF2-40B4-BE49-F238E27FC236}">
                <a16:creationId xmlns:a16="http://schemas.microsoft.com/office/drawing/2014/main" id="{734E85B2-1E1A-F593-3052-AC684DE6E751}"/>
              </a:ext>
            </a:extLst>
          </p:cNvPr>
          <p:cNvSpPr txBox="1">
            <a:spLocks noChangeArrowheads="1"/>
          </p:cNvSpPr>
          <p:nvPr>
            <p:custDataLst>
              <p:tags r:id="rId6"/>
            </p:custDataLst>
          </p:nvPr>
        </p:nvSpPr>
        <p:spPr bwMode="auto">
          <a:xfrm>
            <a:off x="1828800" y="45497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完成项目，且不揭露</a:t>
            </a:r>
          </a:p>
        </p:txBody>
      </p:sp>
      <p:sp>
        <p:nvSpPr>
          <p:cNvPr id="8" name="椭圆 7">
            <a:extLst>
              <a:ext uri="{FF2B5EF4-FFF2-40B4-BE49-F238E27FC236}">
                <a16:creationId xmlns:a16="http://schemas.microsoft.com/office/drawing/2014/main" id="{967151A8-D3B9-1D77-5AA6-7DF34CA6EDF0}"/>
              </a:ext>
            </a:extLst>
          </p:cNvPr>
          <p:cNvSpPr>
            <a:spLocks noChangeAspect="1"/>
          </p:cNvSpPr>
          <p:nvPr>
            <p:custDataLst>
              <p:tags r:id="rId7"/>
            </p:custDataLst>
          </p:nvPr>
        </p:nvSpPr>
        <p:spPr>
          <a:xfrm>
            <a:off x="1114425" y="25558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A</a:t>
            </a:r>
          </a:p>
        </p:txBody>
      </p:sp>
      <p:sp>
        <p:nvSpPr>
          <p:cNvPr id="9" name="椭圆 8">
            <a:extLst>
              <a:ext uri="{FF2B5EF4-FFF2-40B4-BE49-F238E27FC236}">
                <a16:creationId xmlns:a16="http://schemas.microsoft.com/office/drawing/2014/main" id="{1534BBC3-6F57-1A8E-37D1-A4D338F2D069}"/>
              </a:ext>
            </a:extLst>
          </p:cNvPr>
          <p:cNvSpPr>
            <a:spLocks noChangeAspect="1"/>
          </p:cNvSpPr>
          <p:nvPr>
            <p:custDataLst>
              <p:tags r:id="rId8"/>
            </p:custDataLst>
          </p:nvPr>
        </p:nvSpPr>
        <p:spPr>
          <a:xfrm>
            <a:off x="1114425" y="32416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B</a:t>
            </a:r>
          </a:p>
        </p:txBody>
      </p:sp>
      <p:sp>
        <p:nvSpPr>
          <p:cNvPr id="10" name="椭圆 9">
            <a:extLst>
              <a:ext uri="{FF2B5EF4-FFF2-40B4-BE49-F238E27FC236}">
                <a16:creationId xmlns:a16="http://schemas.microsoft.com/office/drawing/2014/main" id="{3A2D95F1-FB53-C9D6-3606-A8FE1392B299}"/>
              </a:ext>
            </a:extLst>
          </p:cNvPr>
          <p:cNvSpPr>
            <a:spLocks noChangeAspect="1"/>
          </p:cNvSpPr>
          <p:nvPr>
            <p:custDataLst>
              <p:tags r:id="rId9"/>
            </p:custDataLst>
          </p:nvPr>
        </p:nvSpPr>
        <p:spPr>
          <a:xfrm>
            <a:off x="1114425" y="39274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C</a:t>
            </a:r>
          </a:p>
        </p:txBody>
      </p:sp>
      <p:sp>
        <p:nvSpPr>
          <p:cNvPr id="11" name="椭圆 10">
            <a:extLst>
              <a:ext uri="{FF2B5EF4-FFF2-40B4-BE49-F238E27FC236}">
                <a16:creationId xmlns:a16="http://schemas.microsoft.com/office/drawing/2014/main" id="{444FB3AC-11F2-693F-49FB-49C72E3EC959}"/>
              </a:ext>
            </a:extLst>
          </p:cNvPr>
          <p:cNvSpPr>
            <a:spLocks noChangeAspect="1"/>
          </p:cNvSpPr>
          <p:nvPr>
            <p:custDataLst>
              <p:tags r:id="rId10"/>
            </p:custDataLst>
          </p:nvPr>
        </p:nvSpPr>
        <p:spPr>
          <a:xfrm>
            <a:off x="1114425" y="46132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D</a:t>
            </a:r>
          </a:p>
        </p:txBody>
      </p:sp>
      <p:sp>
        <p:nvSpPr>
          <p:cNvPr id="12" name="圆角矩形 11">
            <a:extLst>
              <a:ext uri="{FF2B5EF4-FFF2-40B4-BE49-F238E27FC236}">
                <a16:creationId xmlns:a16="http://schemas.microsoft.com/office/drawing/2014/main" id="{DC1B6F4D-9B72-5389-E5E3-6021005A73E5}"/>
              </a:ext>
            </a:extLst>
          </p:cNvPr>
          <p:cNvSpPr/>
          <p:nvPr>
            <p:custDataLst>
              <p:tags r:id="rId11"/>
            </p:custDataLst>
          </p:nvPr>
        </p:nvSpPr>
        <p:spPr>
          <a:xfrm>
            <a:off x="6311900" y="5948363"/>
            <a:ext cx="1543050" cy="41275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提交</a:t>
            </a:r>
          </a:p>
        </p:txBody>
      </p:sp>
      <p:grpSp>
        <p:nvGrpSpPr>
          <p:cNvPr id="44044" name="组合 16">
            <a:extLst>
              <a:ext uri="{FF2B5EF4-FFF2-40B4-BE49-F238E27FC236}">
                <a16:creationId xmlns:a16="http://schemas.microsoft.com/office/drawing/2014/main" id="{AC561E06-DC84-7A36-1734-FE203FE520AA}"/>
              </a:ext>
            </a:extLst>
          </p:cNvPr>
          <p:cNvGrpSpPr>
            <a:grpSpLocks/>
          </p:cNvGrpSpPr>
          <p:nvPr>
            <p:custDataLst>
              <p:tags r:id="rId12"/>
            </p:custDataLst>
          </p:nvPr>
        </p:nvGrpSpPr>
        <p:grpSpPr bwMode="auto">
          <a:xfrm>
            <a:off x="0" y="0"/>
            <a:ext cx="9144000" cy="635000"/>
            <a:chOff x="0" y="0"/>
            <a:chExt cx="14400" cy="1000"/>
          </a:xfrm>
        </p:grpSpPr>
        <p:sp>
          <p:nvSpPr>
            <p:cNvPr id="13" name="TitleBackground">
              <a:extLst>
                <a:ext uri="{FF2B5EF4-FFF2-40B4-BE49-F238E27FC236}">
                  <a16:creationId xmlns:a16="http://schemas.microsoft.com/office/drawing/2014/main" id="{6013598E-9B3C-43B4-0A7D-194131850CD4}"/>
                </a:ext>
              </a:extLst>
            </p:cNvPr>
            <p:cNvSpPr/>
            <p:nvPr>
              <p:custDataLst>
                <p:tags r:id="rId14"/>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4" name="ColorBlock">
              <a:extLst>
                <a:ext uri="{FF2B5EF4-FFF2-40B4-BE49-F238E27FC236}">
                  <a16:creationId xmlns:a16="http://schemas.microsoft.com/office/drawing/2014/main" id="{B8A3B8D6-FB01-EC85-34EE-26EC82F42F3C}"/>
                </a:ext>
              </a:extLst>
            </p:cNvPr>
            <p:cNvSpPr/>
            <p:nvPr>
              <p:custDataLst>
                <p:tags r:id="rId15"/>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4048" name="TypeText">
              <a:extLst>
                <a:ext uri="{FF2B5EF4-FFF2-40B4-BE49-F238E27FC236}">
                  <a16:creationId xmlns:a16="http://schemas.microsoft.com/office/drawing/2014/main" id="{CBF59378-358F-3F5D-4A4B-AB1EB252F64B}"/>
                </a:ext>
              </a:extLst>
            </p:cNvPr>
            <p:cNvSpPr txBox="1">
              <a:spLocks noChangeArrowheads="1"/>
            </p:cNvSpPr>
            <p:nvPr>
              <p:custDataLst>
                <p:tags r:id="rId16"/>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投票</a:t>
              </a:r>
            </a:p>
          </p:txBody>
        </p:sp>
        <p:sp>
          <p:nvSpPr>
            <p:cNvPr id="44049" name="TipText">
              <a:extLst>
                <a:ext uri="{FF2B5EF4-FFF2-40B4-BE49-F238E27FC236}">
                  <a16:creationId xmlns:a16="http://schemas.microsoft.com/office/drawing/2014/main" id="{263BA348-3F48-DED2-01CA-9CE46E521442}"/>
                </a:ext>
              </a:extLst>
            </p:cNvPr>
            <p:cNvSpPr txBox="1">
              <a:spLocks noChangeArrowheads="1"/>
            </p:cNvSpPr>
            <p:nvPr>
              <p:custDataLst>
                <p:tags r:id="rId17"/>
              </p:custDataLst>
            </p:nvPr>
          </p:nvSpPr>
          <p:spPr bwMode="auto">
            <a:xfrm>
              <a:off x="1883"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808080"/>
                  </a:solidFill>
                  <a:latin typeface="微软雅黑" panose="020B0503020204020204" pitchFamily="34" charset="-122"/>
                  <a:ea typeface="微软雅黑" panose="020B0503020204020204" pitchFamily="34" charset="-122"/>
                </a:rPr>
                <a:t>最多可选1项</a:t>
              </a:r>
            </a:p>
          </p:txBody>
        </p:sp>
      </p:grpSp>
      <p:pic>
        <p:nvPicPr>
          <p:cNvPr id="44045" name="图片 1" descr="tmpB0D9">
            <a:extLst>
              <a:ext uri="{FF2B5EF4-FFF2-40B4-BE49-F238E27FC236}">
                <a16:creationId xmlns:a16="http://schemas.microsoft.com/office/drawing/2014/main" id="{FF59794C-9302-AB58-5431-127FAEF375C2}"/>
              </a:ext>
            </a:extLst>
          </p:cNvPr>
          <p:cNvPicPr>
            <a:picLocks noChangeAspect="1"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8599DE0E-6FBC-6338-F81E-16A81E888653}"/>
              </a:ext>
            </a:extLst>
          </p:cNvPr>
          <p:cNvSpPr>
            <a:spLocks noGrp="1" noChangeArrowheads="1"/>
          </p:cNvSpPr>
          <p:nvPr>
            <p:ph type="title"/>
          </p:nvPr>
        </p:nvSpPr>
        <p:spPr>
          <a:xfrm>
            <a:off x="368300" y="993775"/>
            <a:ext cx="7793038" cy="715963"/>
          </a:xfrm>
          <a:solidFill>
            <a:srgbClr val="FFC000"/>
          </a:solidFill>
        </p:spPr>
        <p:txBody>
          <a:bodyPr/>
          <a:lstStyle/>
          <a:p>
            <a:r>
              <a:rPr lang="en-US" altLang="zh-CN" b="1"/>
              <a:t>2. </a:t>
            </a:r>
            <a:r>
              <a:rPr lang="zh-CN" altLang="en-US" b="1"/>
              <a:t>离职后的职业道德</a:t>
            </a:r>
          </a:p>
        </p:txBody>
      </p:sp>
      <p:sp>
        <p:nvSpPr>
          <p:cNvPr id="37891" name="内容占位符 2">
            <a:extLst>
              <a:ext uri="{FF2B5EF4-FFF2-40B4-BE49-F238E27FC236}">
                <a16:creationId xmlns:a16="http://schemas.microsoft.com/office/drawing/2014/main" id="{0CB72B03-1041-6E21-22FF-9D213BB8E9F6}"/>
              </a:ext>
            </a:extLst>
          </p:cNvPr>
          <p:cNvSpPr>
            <a:spLocks noGrp="1"/>
          </p:cNvSpPr>
          <p:nvPr>
            <p:ph idx="1"/>
          </p:nvPr>
        </p:nvSpPr>
        <p:spPr>
          <a:xfrm>
            <a:off x="609600" y="1981200"/>
            <a:ext cx="7772400" cy="4114800"/>
          </a:xfrm>
        </p:spPr>
        <p:txBody>
          <a:bodyPr/>
          <a:lstStyle/>
          <a:p>
            <a:pPr marL="0" indent="0">
              <a:lnSpc>
                <a:spcPct val="150000"/>
              </a:lnSpc>
              <a:buFont typeface="Wingdings" panose="05000000000000000000" pitchFamily="2" charset="2"/>
              <a:buNone/>
              <a:defRPr/>
            </a:pPr>
            <a:r>
              <a:rPr lang="zh-CN" altLang="en-US" sz="2800" b="1" dirty="0"/>
              <a:t>软件工程师的疑惑：</a:t>
            </a:r>
            <a:endParaRPr lang="en-US" altLang="zh-CN" sz="2800" b="1" dirty="0"/>
          </a:p>
          <a:p>
            <a:pPr>
              <a:lnSpc>
                <a:spcPct val="150000"/>
              </a:lnSpc>
              <a:defRPr/>
            </a:pPr>
            <a:r>
              <a:rPr lang="zh-CN" altLang="en-US" sz="2800" b="1" dirty="0"/>
              <a:t>离职后，我写的代码知识产权属于谁？</a:t>
            </a:r>
            <a:endParaRPr lang="en-US" altLang="zh-CN" sz="2800" b="1" dirty="0"/>
          </a:p>
          <a:p>
            <a:pPr>
              <a:lnSpc>
                <a:spcPct val="150000"/>
              </a:lnSpc>
              <a:defRPr/>
            </a:pPr>
            <a:r>
              <a:rPr lang="zh-CN" altLang="en-US" sz="2800" b="1" dirty="0"/>
              <a:t>我写的代码，能否拷贝走，用于我新的公司？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4">
            <a:extLst>
              <a:ext uri="{FF2B5EF4-FFF2-40B4-BE49-F238E27FC236}">
                <a16:creationId xmlns:a16="http://schemas.microsoft.com/office/drawing/2014/main" id="{6D37530D-B625-8E66-18FE-3444FD0BA748}"/>
              </a:ext>
            </a:extLst>
          </p:cNvPr>
          <p:cNvSpPr txBox="1">
            <a:spLocks noChangeArrowheads="1"/>
          </p:cNvSpPr>
          <p:nvPr>
            <p:custDataLst>
              <p:tags r:id="rId2"/>
            </p:custDataLst>
          </p:nvPr>
        </p:nvSpPr>
        <p:spPr bwMode="auto">
          <a:xfrm>
            <a:off x="579438" y="635000"/>
            <a:ext cx="80899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zh-CN" altLang="en-US" sz="2600">
                <a:solidFill>
                  <a:srgbClr val="000000"/>
                </a:solidFill>
                <a:latin typeface="微软雅黑" panose="020B0503020204020204" pitchFamily="34" charset="-122"/>
                <a:ea typeface="微软雅黑" panose="020B0503020204020204" pitchFamily="34" charset="-122"/>
              </a:rPr>
              <a:t>个人完成的代码是软件工程师的个人智慧和心血，版权属于软件工程师，离职后有支配权力。你是否赞同该观点？</a:t>
            </a:r>
          </a:p>
        </p:txBody>
      </p:sp>
      <p:sp>
        <p:nvSpPr>
          <p:cNvPr id="46083" name="文本框 5">
            <a:extLst>
              <a:ext uri="{FF2B5EF4-FFF2-40B4-BE49-F238E27FC236}">
                <a16:creationId xmlns:a16="http://schemas.microsoft.com/office/drawing/2014/main" id="{33BB687A-C88F-F2CD-7AC3-217B1577D352}"/>
              </a:ext>
            </a:extLst>
          </p:cNvPr>
          <p:cNvSpPr txBox="1">
            <a:spLocks noChangeArrowheads="1"/>
          </p:cNvSpPr>
          <p:nvPr>
            <p:custDataLst>
              <p:tags r:id="rId3"/>
            </p:custDataLst>
          </p:nvPr>
        </p:nvSpPr>
        <p:spPr bwMode="auto">
          <a:xfrm>
            <a:off x="1828800" y="278606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赞同</a:t>
            </a:r>
          </a:p>
        </p:txBody>
      </p:sp>
      <p:sp>
        <p:nvSpPr>
          <p:cNvPr id="46084" name="文本框 6">
            <a:extLst>
              <a:ext uri="{FF2B5EF4-FFF2-40B4-BE49-F238E27FC236}">
                <a16:creationId xmlns:a16="http://schemas.microsoft.com/office/drawing/2014/main" id="{46D4D1A3-0451-E826-9693-779979781F9C}"/>
              </a:ext>
            </a:extLst>
          </p:cNvPr>
          <p:cNvSpPr txBox="1">
            <a:spLocks noChangeArrowheads="1"/>
          </p:cNvSpPr>
          <p:nvPr>
            <p:custDataLst>
              <p:tags r:id="rId4"/>
            </p:custDataLst>
          </p:nvPr>
        </p:nvSpPr>
        <p:spPr bwMode="auto">
          <a:xfrm>
            <a:off x="1828800" y="3643313"/>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不赞同</a:t>
            </a:r>
          </a:p>
        </p:txBody>
      </p:sp>
      <p:sp>
        <p:nvSpPr>
          <p:cNvPr id="10" name="椭圆 9">
            <a:extLst>
              <a:ext uri="{FF2B5EF4-FFF2-40B4-BE49-F238E27FC236}">
                <a16:creationId xmlns:a16="http://schemas.microsoft.com/office/drawing/2014/main" id="{B143AFBD-845C-50C3-DF09-8FC0024C89FB}"/>
              </a:ext>
            </a:extLst>
          </p:cNvPr>
          <p:cNvSpPr>
            <a:spLocks noChangeAspect="1"/>
          </p:cNvSpPr>
          <p:nvPr>
            <p:custDataLst>
              <p:tags r:id="rId5"/>
            </p:custDataLst>
          </p:nvPr>
        </p:nvSpPr>
        <p:spPr>
          <a:xfrm>
            <a:off x="1114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A</a:t>
            </a:r>
          </a:p>
        </p:txBody>
      </p:sp>
      <p:sp>
        <p:nvSpPr>
          <p:cNvPr id="11" name="椭圆 10">
            <a:extLst>
              <a:ext uri="{FF2B5EF4-FFF2-40B4-BE49-F238E27FC236}">
                <a16:creationId xmlns:a16="http://schemas.microsoft.com/office/drawing/2014/main" id="{8C81B96D-5C39-C019-2F69-432052E4A1C6}"/>
              </a:ext>
            </a:extLst>
          </p:cNvPr>
          <p:cNvSpPr>
            <a:spLocks noChangeAspect="1"/>
          </p:cNvSpPr>
          <p:nvPr>
            <p:custDataLst>
              <p:tags r:id="rId6"/>
            </p:custDataLst>
          </p:nvPr>
        </p:nvSpPr>
        <p:spPr>
          <a:xfrm>
            <a:off x="1114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B</a:t>
            </a:r>
          </a:p>
        </p:txBody>
      </p:sp>
      <p:sp>
        <p:nvSpPr>
          <p:cNvPr id="14" name="圆角矩形 13">
            <a:extLst>
              <a:ext uri="{FF2B5EF4-FFF2-40B4-BE49-F238E27FC236}">
                <a16:creationId xmlns:a16="http://schemas.microsoft.com/office/drawing/2014/main" id="{50D68A1E-6B1B-D992-D4FE-C127886AE4F8}"/>
              </a:ext>
            </a:extLst>
          </p:cNvPr>
          <p:cNvSpPr/>
          <p:nvPr>
            <p:custDataLst>
              <p:tags r:id="rId7"/>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noProof="1">
                <a:solidFill>
                  <a:srgbClr val="FFFFFF"/>
                </a:solidFill>
                <a:latin typeface="微软雅黑" panose="020B0503020204020204" charset="-122"/>
                <a:ea typeface="微软雅黑" panose="020B0503020204020204" charset="-122"/>
              </a:rPr>
              <a:t>提交</a:t>
            </a:r>
          </a:p>
        </p:txBody>
      </p:sp>
      <p:grpSp>
        <p:nvGrpSpPr>
          <p:cNvPr id="46088" name="组合 18">
            <a:extLst>
              <a:ext uri="{FF2B5EF4-FFF2-40B4-BE49-F238E27FC236}">
                <a16:creationId xmlns:a16="http://schemas.microsoft.com/office/drawing/2014/main" id="{110140E6-8E6D-7710-CD07-6355C307E144}"/>
              </a:ext>
            </a:extLst>
          </p:cNvPr>
          <p:cNvGrpSpPr>
            <a:grpSpLocks/>
          </p:cNvGrpSpPr>
          <p:nvPr/>
        </p:nvGrpSpPr>
        <p:grpSpPr bwMode="auto">
          <a:xfrm>
            <a:off x="0" y="0"/>
            <a:ext cx="9144000" cy="635000"/>
            <a:chOff x="0" y="0"/>
            <a:chExt cx="14400" cy="1000"/>
          </a:xfrm>
        </p:grpSpPr>
        <p:sp>
          <p:nvSpPr>
            <p:cNvPr id="15" name="TitleBackground">
              <a:extLst>
                <a:ext uri="{FF2B5EF4-FFF2-40B4-BE49-F238E27FC236}">
                  <a16:creationId xmlns:a16="http://schemas.microsoft.com/office/drawing/2014/main" id="{1141DCBB-C98B-9029-0CBE-89A99EEC48B4}"/>
                </a:ext>
              </a:extLst>
            </p:cNvPr>
            <p:cNvSpPr/>
            <p:nvPr>
              <p:custDataLst>
                <p:tags r:id="rId9"/>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16" name="ColorBlock">
              <a:extLst>
                <a:ext uri="{FF2B5EF4-FFF2-40B4-BE49-F238E27FC236}">
                  <a16:creationId xmlns:a16="http://schemas.microsoft.com/office/drawing/2014/main" id="{6ACB04C9-C815-F882-2BC3-020CD3B8C277}"/>
                </a:ext>
              </a:extLst>
            </p:cNvPr>
            <p:cNvSpPr/>
            <p:nvPr>
              <p:custDataLst>
                <p:tags r:id="rId10"/>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6092" name="TypeText">
              <a:extLst>
                <a:ext uri="{FF2B5EF4-FFF2-40B4-BE49-F238E27FC236}">
                  <a16:creationId xmlns:a16="http://schemas.microsoft.com/office/drawing/2014/main" id="{B09E1CCE-9BF3-C72A-EF9A-70E4E2044131}"/>
                </a:ext>
              </a:extLst>
            </p:cNvPr>
            <p:cNvSpPr txBox="1">
              <a:spLocks noChangeArrowheads="1"/>
            </p:cNvSpPr>
            <p:nvPr>
              <p:custDataLst>
                <p:tags r:id="rId11"/>
              </p:custDataLst>
            </p:nvPr>
          </p:nvSpPr>
          <p:spPr bwMode="auto">
            <a:xfrm>
              <a:off x="400" y="0"/>
              <a:ext cx="3000"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600">
                  <a:solidFill>
                    <a:srgbClr val="000000"/>
                  </a:solidFill>
                  <a:latin typeface="微软雅黑" panose="020B0503020204020204" pitchFamily="34" charset="-122"/>
                  <a:ea typeface="微软雅黑" panose="020B0503020204020204" pitchFamily="34" charset="-122"/>
                </a:rPr>
                <a:t>投票</a:t>
              </a:r>
            </a:p>
          </p:txBody>
        </p:sp>
        <p:sp>
          <p:nvSpPr>
            <p:cNvPr id="46093" name="TipText">
              <a:extLst>
                <a:ext uri="{FF2B5EF4-FFF2-40B4-BE49-F238E27FC236}">
                  <a16:creationId xmlns:a16="http://schemas.microsoft.com/office/drawing/2014/main" id="{20CC7E36-7D32-6865-D33B-497B408CE369}"/>
                </a:ext>
              </a:extLst>
            </p:cNvPr>
            <p:cNvSpPr txBox="1">
              <a:spLocks noChangeArrowheads="1"/>
            </p:cNvSpPr>
            <p:nvPr>
              <p:custDataLst>
                <p:tags r:id="rId12"/>
              </p:custDataLst>
            </p:nvPr>
          </p:nvSpPr>
          <p:spPr bwMode="auto">
            <a:xfrm>
              <a:off x="1800" y="172"/>
              <a:ext cx="3600"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808080"/>
                  </a:solidFill>
                  <a:latin typeface="微软雅黑" panose="020B0503020204020204" pitchFamily="34" charset="-122"/>
                  <a:ea typeface="微软雅黑" panose="020B0503020204020204" pitchFamily="34" charset="-122"/>
                </a:rPr>
                <a:t>最多可选1项</a:t>
              </a:r>
            </a:p>
          </p:txBody>
        </p:sp>
      </p:grpSp>
      <p:pic>
        <p:nvPicPr>
          <p:cNvPr id="46089" name="图片 3" descr="tmpB0D9">
            <a:extLst>
              <a:ext uri="{FF2B5EF4-FFF2-40B4-BE49-F238E27FC236}">
                <a16:creationId xmlns:a16="http://schemas.microsoft.com/office/drawing/2014/main" id="{AC4C0304-88C3-11B4-B504-14C9A9A9747B}"/>
              </a:ext>
            </a:extLst>
          </p:cNvPr>
          <p:cNvPicPr>
            <a:picLocks noChangeAspect="1" noChangeArrowheads="1"/>
          </p:cNvPicPr>
          <p:nvPr>
            <p:custDataLst>
              <p:tags r:id="rId8"/>
            </p:custDataLst>
          </p:nvPr>
        </p:nvPicPr>
        <p:blipFill>
          <a:blip r:embed="rId14">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AAA6FAAF-95F3-366C-38EA-95D9BFB28E99}"/>
              </a:ext>
            </a:extLst>
          </p:cNvPr>
          <p:cNvSpPr txBox="1">
            <a:spLocks noChangeArrowheads="1"/>
          </p:cNvSpPr>
          <p:nvPr/>
        </p:nvSpPr>
        <p:spPr bwMode="auto">
          <a:xfrm>
            <a:off x="685800" y="1219200"/>
            <a:ext cx="7924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zh-CN" altLang="en-US" sz="2800" b="1" noProof="1">
                <a:latin typeface="宋体" panose="02010600030101010101" pitchFamily="2" charset="-122"/>
                <a:sym typeface="+mn-ea"/>
              </a:rPr>
              <a:t>软件都是</a:t>
            </a:r>
            <a:r>
              <a:rPr lang="zh-CN" altLang="zh-CN" sz="2800" b="1">
                <a:latin typeface="宋体" panose="02010600030101010101" pitchFamily="2" charset="-122"/>
              </a:rPr>
              <a:t>造福人类</a:t>
            </a:r>
            <a:r>
              <a:rPr lang="zh-CN" altLang="en-US" sz="2800" b="1">
                <a:latin typeface="宋体" panose="02010600030101010101" pitchFamily="2" charset="-122"/>
              </a:rPr>
              <a:t>的吗？</a:t>
            </a:r>
            <a:endParaRPr lang="zh-CN" altLang="en-US" sz="2800" b="1" noProof="1">
              <a:latin typeface="宋体" panose="02010600030101010101" pitchFamily="2" charset="-122"/>
              <a:sym typeface="+mn-ea"/>
            </a:endParaRPr>
          </a:p>
        </p:txBody>
      </p:sp>
      <p:sp>
        <p:nvSpPr>
          <p:cNvPr id="19459" name="TextBox 1">
            <a:extLst>
              <a:ext uri="{FF2B5EF4-FFF2-40B4-BE49-F238E27FC236}">
                <a16:creationId xmlns:a16="http://schemas.microsoft.com/office/drawing/2014/main" id="{975FEF2B-C9CC-6A5B-E7D8-3A6E4AC8279D}"/>
              </a:ext>
            </a:extLst>
          </p:cNvPr>
          <p:cNvSpPr txBox="1">
            <a:spLocks noChangeArrowheads="1"/>
          </p:cNvSpPr>
          <p:nvPr/>
        </p:nvSpPr>
        <p:spPr bwMode="auto">
          <a:xfrm>
            <a:off x="1247775" y="2817813"/>
            <a:ext cx="66468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FF0000"/>
                </a:solidFill>
              </a:rPr>
              <a:t>各种钓鱼网站、病毒、木马出自谁之手？</a:t>
            </a:r>
          </a:p>
        </p:txBody>
      </p:sp>
      <p:sp>
        <p:nvSpPr>
          <p:cNvPr id="19460" name="TextBox 4">
            <a:extLst>
              <a:ext uri="{FF2B5EF4-FFF2-40B4-BE49-F238E27FC236}">
                <a16:creationId xmlns:a16="http://schemas.microsoft.com/office/drawing/2014/main" id="{00B902EB-1119-CC23-CECF-95BAF395D3DB}"/>
              </a:ext>
            </a:extLst>
          </p:cNvPr>
          <p:cNvSpPr txBox="1">
            <a:spLocks noChangeArrowheads="1"/>
          </p:cNvSpPr>
          <p:nvPr/>
        </p:nvSpPr>
        <p:spPr bwMode="auto">
          <a:xfrm>
            <a:off x="2286000" y="3581400"/>
            <a:ext cx="42672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lnSpc>
                <a:spcPct val="150000"/>
              </a:lnSpc>
            </a:pPr>
            <a:r>
              <a:rPr lang="zh-CN" altLang="en-US" sz="5400" b="1" noProof="1">
                <a:latin typeface="宋体" panose="02010600030101010101" pitchFamily="2" charset="-122"/>
                <a:sym typeface="+mn-ea"/>
              </a:rPr>
              <a:t>软件工程师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heel(1)">
                                      <p:cBhvr>
                                        <p:cTn id="7" dur="20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2D1DFCCB-ED27-2E81-77AE-B3DAF88B3896}"/>
              </a:ext>
            </a:extLst>
          </p:cNvPr>
          <p:cNvSpPr>
            <a:spLocks noGrp="1" noChangeArrowheads="1"/>
          </p:cNvSpPr>
          <p:nvPr>
            <p:ph type="title"/>
          </p:nvPr>
        </p:nvSpPr>
        <p:spPr>
          <a:xfrm>
            <a:off x="457200" y="838200"/>
            <a:ext cx="7793038" cy="838200"/>
          </a:xfrm>
        </p:spPr>
        <p:txBody>
          <a:bodyPr/>
          <a:lstStyle/>
          <a:p>
            <a:r>
              <a:rPr lang="en-US" altLang="zh-CN"/>
              <a:t>【</a:t>
            </a:r>
            <a:r>
              <a:rPr lang="zh-CN" altLang="en-US"/>
              <a:t>案例</a:t>
            </a:r>
            <a:r>
              <a:rPr lang="en-US" altLang="zh-CN"/>
              <a:t>】</a:t>
            </a:r>
            <a:endParaRPr lang="zh-CN" altLang="en-US"/>
          </a:p>
        </p:txBody>
      </p:sp>
      <p:sp>
        <p:nvSpPr>
          <p:cNvPr id="47107" name="内容占位符 2">
            <a:extLst>
              <a:ext uri="{FF2B5EF4-FFF2-40B4-BE49-F238E27FC236}">
                <a16:creationId xmlns:a16="http://schemas.microsoft.com/office/drawing/2014/main" id="{E35432CB-88C9-7F9A-9B26-D77E2F001836}"/>
              </a:ext>
            </a:extLst>
          </p:cNvPr>
          <p:cNvSpPr>
            <a:spLocks noGrp="1" noChangeArrowheads="1"/>
          </p:cNvSpPr>
          <p:nvPr>
            <p:ph idx="1"/>
          </p:nvPr>
        </p:nvSpPr>
        <p:spPr>
          <a:xfrm>
            <a:off x="457200" y="1758950"/>
            <a:ext cx="8408988" cy="4708525"/>
          </a:xfrm>
        </p:spPr>
        <p:txBody>
          <a:bodyPr/>
          <a:lstStyle/>
          <a:p>
            <a:pPr marL="0" indent="361950">
              <a:lnSpc>
                <a:spcPct val="150000"/>
              </a:lnSpc>
              <a:buFont typeface="Wingdings" panose="05000000000000000000" pitchFamily="2" charset="2"/>
              <a:buNone/>
            </a:pPr>
            <a:r>
              <a:rPr lang="en-US" altLang="zh-CN" sz="2800" b="1"/>
              <a:t>2018 </a:t>
            </a:r>
            <a:r>
              <a:rPr lang="zh-CN" altLang="en-US" sz="2800" b="1"/>
              <a:t>年 </a:t>
            </a:r>
            <a:r>
              <a:rPr lang="en-US" altLang="zh-CN" sz="2800" b="1"/>
              <a:t>7 </a:t>
            </a:r>
            <a:r>
              <a:rPr lang="zh-CN" altLang="en-US" sz="2800" b="1"/>
              <a:t>月，北京海淀分局警务支援大队接到辖区内某科技公司报案称：</a:t>
            </a:r>
            <a:r>
              <a:rPr lang="en-US" altLang="zh-CN" sz="2800" b="1"/>
              <a:t>2018 </a:t>
            </a:r>
            <a:r>
              <a:rPr lang="zh-CN" altLang="en-US" sz="2800" b="1"/>
              <a:t>年 </a:t>
            </a:r>
            <a:r>
              <a:rPr lang="en-US" altLang="zh-CN" sz="2800" b="1"/>
              <a:t>3 </a:t>
            </a:r>
            <a:r>
              <a:rPr lang="zh-CN" altLang="en-US" sz="2800" b="1"/>
              <a:t>月 </a:t>
            </a:r>
            <a:r>
              <a:rPr lang="en-US" altLang="zh-CN" sz="2800" b="1"/>
              <a:t>14 </a:t>
            </a:r>
            <a:r>
              <a:rPr lang="zh-CN" altLang="en-US" sz="2800" b="1"/>
              <a:t>日，其公司员工陈某等人违反公司规定，</a:t>
            </a:r>
            <a:r>
              <a:rPr lang="zh-CN" altLang="en-US" sz="2800" b="1">
                <a:solidFill>
                  <a:srgbClr val="FF0000"/>
                </a:solidFill>
              </a:rPr>
              <a:t>私自开通公司多个重要技术项目权限，下载公司独立开发的三个项目源代码并倒卖牟利</a:t>
            </a:r>
            <a:r>
              <a:rPr lang="zh-CN" altLang="en-US" sz="2800" b="1"/>
              <a:t>。</a:t>
            </a:r>
          </a:p>
          <a:p>
            <a:pPr marL="0" indent="361950">
              <a:lnSpc>
                <a:spcPct val="150000"/>
              </a:lnSpc>
              <a:buFont typeface="Wingdings" panose="05000000000000000000" pitchFamily="2" charset="2"/>
              <a:buNone/>
            </a:pPr>
            <a:r>
              <a:rPr lang="zh-CN" altLang="en-US" sz="2800" b="1"/>
              <a:t>不过该公司的具体名称并未被透露出来，后来经过警方初步了解，陈某是该科技公司原运维主管。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a:extLst>
              <a:ext uri="{FF2B5EF4-FFF2-40B4-BE49-F238E27FC236}">
                <a16:creationId xmlns:a16="http://schemas.microsoft.com/office/drawing/2014/main" id="{919C7AE7-EC7A-F847-5A2E-4AD742505BD9}"/>
              </a:ext>
            </a:extLst>
          </p:cNvPr>
          <p:cNvSpPr>
            <a:spLocks noGrp="1"/>
          </p:cNvSpPr>
          <p:nvPr>
            <p:ph idx="1"/>
          </p:nvPr>
        </p:nvSpPr>
        <p:spPr>
          <a:xfrm>
            <a:off x="228600" y="989013"/>
            <a:ext cx="8839200" cy="5334000"/>
          </a:xfrm>
        </p:spPr>
        <p:txBody>
          <a:bodyPr/>
          <a:lstStyle/>
          <a:p>
            <a:pPr marL="0" indent="361950">
              <a:lnSpc>
                <a:spcPct val="150000"/>
              </a:lnSpc>
              <a:buFont typeface="Wingdings" panose="05000000000000000000" pitchFamily="2" charset="2"/>
              <a:buNone/>
              <a:defRPr/>
            </a:pPr>
            <a:r>
              <a:rPr lang="zh-CN" altLang="en-US" sz="2400" b="1" dirty="0"/>
              <a:t>陈某在离职前夕，通过非法手段提高自己系统操作权限，从而获取大量自己本无权限接触到的核心代码，并通过自己的账号进行下载，离职后将代码带出，倒卖获利八百万元。</a:t>
            </a:r>
            <a:endParaRPr lang="en-US" altLang="zh-CN" sz="2400" b="1" dirty="0"/>
          </a:p>
          <a:p>
            <a:pPr marL="0" indent="361950">
              <a:lnSpc>
                <a:spcPct val="150000"/>
              </a:lnSpc>
              <a:buFont typeface="Wingdings" panose="05000000000000000000" pitchFamily="2" charset="2"/>
              <a:buNone/>
              <a:defRPr/>
            </a:pPr>
            <a:r>
              <a:rPr lang="zh-CN" altLang="en-US" sz="2400" b="1" dirty="0"/>
              <a:t>而陈某之所以会有此举，其表示是受公司主管孙某某授意。最终在掌握大量证据的前提下，民警已于 </a:t>
            </a:r>
            <a:r>
              <a:rPr lang="en-US" altLang="zh-CN" sz="2400" b="1" dirty="0"/>
              <a:t>2018 </a:t>
            </a:r>
            <a:r>
              <a:rPr lang="zh-CN" altLang="en-US" sz="2400" b="1" dirty="0"/>
              <a:t>年 </a:t>
            </a:r>
            <a:r>
              <a:rPr lang="en-US" altLang="zh-CN" sz="2400" b="1" dirty="0"/>
              <a:t>9 </a:t>
            </a:r>
            <a:r>
              <a:rPr lang="zh-CN" altLang="en-US" sz="2400" b="1" dirty="0"/>
              <a:t>月 </a:t>
            </a:r>
            <a:r>
              <a:rPr lang="en-US" altLang="zh-CN" sz="2400" b="1" dirty="0"/>
              <a:t>6 </a:t>
            </a:r>
            <a:r>
              <a:rPr lang="zh-CN" altLang="en-US" sz="2400" b="1" dirty="0"/>
              <a:t>日在海淀区上地某写字楼内将犯罪嫌疑人陈某、孙某某抓获。经鉴定，陈某伙同孙某某非法出售的代码与公司源代码认定同一。</a:t>
            </a:r>
          </a:p>
          <a:p>
            <a:pPr marL="0" indent="0">
              <a:lnSpc>
                <a:spcPct val="150000"/>
              </a:lnSpc>
              <a:buFont typeface="Wingdings" panose="05000000000000000000" pitchFamily="2" charset="2"/>
              <a:buNone/>
              <a:defRPr/>
            </a:pPr>
            <a:r>
              <a:rPr lang="zh-CN" altLang="en-US" sz="2400" b="1" dirty="0"/>
              <a:t>    目前，嫌疑人孙某某因涉嫌侵犯著作权罪被海淀检察院批准逮捕，案件仍在进一步审理中。</a:t>
            </a:r>
          </a:p>
          <a:p>
            <a:pPr marL="0" indent="361950">
              <a:lnSpc>
                <a:spcPct val="150000"/>
              </a:lnSpc>
              <a:buFont typeface="Wingdings" panose="05000000000000000000" pitchFamily="2" charset="2"/>
              <a:buNone/>
              <a:defRPr/>
            </a:pPr>
            <a:endParaRPr lang="zh-CN" altLang="en-US"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49E2CEAF-8FF0-3A4C-A1F4-761269DB3766}"/>
              </a:ext>
            </a:extLst>
          </p:cNvPr>
          <p:cNvSpPr>
            <a:spLocks noGrp="1" noChangeArrowheads="1"/>
          </p:cNvSpPr>
          <p:nvPr>
            <p:ph type="title"/>
          </p:nvPr>
        </p:nvSpPr>
        <p:spPr>
          <a:xfrm>
            <a:off x="457200" y="838200"/>
            <a:ext cx="7793038" cy="838200"/>
          </a:xfrm>
        </p:spPr>
        <p:txBody>
          <a:bodyPr/>
          <a:lstStyle/>
          <a:p>
            <a:r>
              <a:rPr lang="en-US" altLang="zh-CN"/>
              <a:t>【</a:t>
            </a:r>
            <a:r>
              <a:rPr lang="zh-CN" altLang="en-US"/>
              <a:t>案例</a:t>
            </a:r>
            <a:r>
              <a:rPr lang="en-US" altLang="zh-CN"/>
              <a:t>】</a:t>
            </a:r>
            <a:endParaRPr lang="zh-CN" altLang="en-US"/>
          </a:p>
        </p:txBody>
      </p:sp>
      <p:sp>
        <p:nvSpPr>
          <p:cNvPr id="49155" name="内容占位符 2">
            <a:extLst>
              <a:ext uri="{FF2B5EF4-FFF2-40B4-BE49-F238E27FC236}">
                <a16:creationId xmlns:a16="http://schemas.microsoft.com/office/drawing/2014/main" id="{5DF9F8B0-507E-7557-1A20-67B9F00C48FD}"/>
              </a:ext>
            </a:extLst>
          </p:cNvPr>
          <p:cNvSpPr>
            <a:spLocks noGrp="1" noChangeArrowheads="1"/>
          </p:cNvSpPr>
          <p:nvPr>
            <p:ph idx="1"/>
          </p:nvPr>
        </p:nvSpPr>
        <p:spPr>
          <a:xfrm>
            <a:off x="685800" y="1905000"/>
            <a:ext cx="7772400" cy="4114800"/>
          </a:xfrm>
        </p:spPr>
        <p:txBody>
          <a:bodyPr/>
          <a:lstStyle/>
          <a:p>
            <a:pPr marL="0" indent="361950">
              <a:lnSpc>
                <a:spcPct val="150000"/>
              </a:lnSpc>
              <a:buFont typeface="Wingdings" panose="05000000000000000000" pitchFamily="2" charset="2"/>
              <a:buNone/>
            </a:pPr>
            <a:r>
              <a:rPr lang="en-US" altLang="zh-CN" sz="2400" b="1"/>
              <a:t>2016 </a:t>
            </a:r>
            <a:r>
              <a:rPr lang="zh-CN" altLang="en-US" sz="2400" b="1"/>
              <a:t>年 </a:t>
            </a:r>
            <a:r>
              <a:rPr lang="en-US" altLang="zh-CN" sz="2400" b="1"/>
              <a:t>4 </a:t>
            </a:r>
            <a:r>
              <a:rPr lang="zh-CN" altLang="en-US" sz="2400" b="1"/>
              <a:t>月 </a:t>
            </a:r>
            <a:r>
              <a:rPr lang="en-US" altLang="zh-CN" sz="2400" b="1"/>
              <a:t>27 </a:t>
            </a:r>
            <a:r>
              <a:rPr lang="zh-CN" altLang="en-US" sz="2400" b="1"/>
              <a:t>日 </a:t>
            </a:r>
            <a:r>
              <a:rPr lang="en-US" altLang="zh-CN" sz="2400" b="1"/>
              <a:t>9 </a:t>
            </a:r>
            <a:r>
              <a:rPr lang="zh-CN" altLang="en-US" sz="2400" b="1"/>
              <a:t>时许，软件工程师徐某离职后因公司未能如期结清工资，便利用其在所设计的网站中安插的后门文件将网站源代码全部删除，造成该网站无法正常运行。</a:t>
            </a:r>
            <a:endParaRPr lang="en-US" altLang="zh-CN" sz="2400" b="1"/>
          </a:p>
          <a:p>
            <a:pPr marL="0" indent="361950">
              <a:lnSpc>
                <a:spcPct val="150000"/>
              </a:lnSpc>
              <a:buFont typeface="Wingdings" panose="05000000000000000000" pitchFamily="2" charset="2"/>
              <a:buNone/>
            </a:pPr>
            <a:r>
              <a:rPr lang="zh-CN" altLang="en-US" sz="2400" b="1"/>
              <a:t>经鉴定，造成直接经济损失 </a:t>
            </a:r>
            <a:r>
              <a:rPr lang="en-US" altLang="zh-CN" sz="2400" b="1"/>
              <a:t>26.5 </a:t>
            </a:r>
            <a:r>
              <a:rPr lang="zh-CN" altLang="en-US" sz="2400" b="1"/>
              <a:t>万元。最终，法院判决徐某犯破坏计算机信息系统罪罪名成立，</a:t>
            </a:r>
            <a:r>
              <a:rPr lang="zh-CN" altLang="en-US" sz="2400" b="1">
                <a:solidFill>
                  <a:srgbClr val="FF0000"/>
                </a:solidFill>
              </a:rPr>
              <a:t>判处有期徒刑五年</a:t>
            </a:r>
            <a:r>
              <a:rPr lang="zh-CN" altLang="en-US" sz="2400" b="1"/>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E77145B9-D3E1-ABE0-7AAA-BA7BE8F0AA49}"/>
              </a:ext>
            </a:extLst>
          </p:cNvPr>
          <p:cNvSpPr>
            <a:spLocks noGrp="1" noChangeArrowheads="1"/>
          </p:cNvSpPr>
          <p:nvPr>
            <p:ph type="title"/>
          </p:nvPr>
        </p:nvSpPr>
        <p:spPr>
          <a:xfrm>
            <a:off x="457200" y="838200"/>
            <a:ext cx="7793038" cy="838200"/>
          </a:xfrm>
        </p:spPr>
        <p:txBody>
          <a:bodyPr/>
          <a:lstStyle/>
          <a:p>
            <a:r>
              <a:rPr lang="en-US" altLang="zh-CN"/>
              <a:t>【</a:t>
            </a:r>
            <a:r>
              <a:rPr lang="zh-CN" altLang="en-US"/>
              <a:t>案例</a:t>
            </a:r>
            <a:r>
              <a:rPr lang="en-US" altLang="zh-CN"/>
              <a:t>】</a:t>
            </a:r>
            <a:endParaRPr lang="zh-CN" altLang="en-US"/>
          </a:p>
        </p:txBody>
      </p:sp>
      <p:sp>
        <p:nvSpPr>
          <p:cNvPr id="50179" name="内容占位符 2">
            <a:extLst>
              <a:ext uri="{FF2B5EF4-FFF2-40B4-BE49-F238E27FC236}">
                <a16:creationId xmlns:a16="http://schemas.microsoft.com/office/drawing/2014/main" id="{87BFD95F-CED3-E149-B901-D83AF5181F62}"/>
              </a:ext>
            </a:extLst>
          </p:cNvPr>
          <p:cNvSpPr>
            <a:spLocks noGrp="1" noChangeArrowheads="1"/>
          </p:cNvSpPr>
          <p:nvPr>
            <p:ph idx="1"/>
          </p:nvPr>
        </p:nvSpPr>
        <p:spPr>
          <a:xfrm>
            <a:off x="685800" y="1828800"/>
            <a:ext cx="7772400" cy="4114800"/>
          </a:xfrm>
        </p:spPr>
        <p:txBody>
          <a:bodyPr/>
          <a:lstStyle/>
          <a:p>
            <a:pPr marL="0" indent="0">
              <a:lnSpc>
                <a:spcPct val="150000"/>
              </a:lnSpc>
              <a:buFont typeface="Wingdings" panose="05000000000000000000" pitchFamily="2" charset="2"/>
              <a:buNone/>
            </a:pPr>
            <a:r>
              <a:rPr lang="zh-CN" altLang="en-US" sz="2400" b="1"/>
              <a:t>李</a:t>
            </a:r>
            <a:r>
              <a:rPr lang="en-US" altLang="zh-CN" sz="2400" b="1"/>
              <a:t>X</a:t>
            </a:r>
            <a:r>
              <a:rPr lang="zh-CN" altLang="en-US" sz="2400" b="1"/>
              <a:t>在</a:t>
            </a:r>
            <a:r>
              <a:rPr lang="en-US" altLang="zh-CN" sz="2400" b="1"/>
              <a:t>2011</a:t>
            </a:r>
            <a:r>
              <a:rPr lang="zh-CN" altLang="en-US" sz="2400" b="1"/>
              <a:t>年</a:t>
            </a:r>
            <a:r>
              <a:rPr lang="en-US" altLang="zh-CN" sz="2400" b="1"/>
              <a:t>7</a:t>
            </a:r>
            <a:r>
              <a:rPr lang="zh-CN" altLang="en-US" sz="2400" b="1"/>
              <a:t>月的时候入职百度，在最开始入职的时候就和百度签订了竞业协议，在百度工作期间一直从事技术研发相关的工作。直到</a:t>
            </a:r>
            <a:r>
              <a:rPr lang="en-US" altLang="zh-CN" sz="2400" b="1"/>
              <a:t>2017</a:t>
            </a:r>
            <a:r>
              <a:rPr lang="zh-CN" altLang="en-US" sz="2400" b="1"/>
              <a:t>年</a:t>
            </a:r>
            <a:r>
              <a:rPr lang="en-US" altLang="zh-CN" sz="2400" b="1"/>
              <a:t>12</a:t>
            </a:r>
            <a:r>
              <a:rPr lang="zh-CN" altLang="en-US" sz="2400" b="1"/>
              <a:t>月</a:t>
            </a:r>
            <a:r>
              <a:rPr lang="en-US" altLang="zh-CN" sz="2400" b="1"/>
              <a:t>8</a:t>
            </a:r>
            <a:r>
              <a:rPr lang="zh-CN" altLang="en-US" sz="2400" b="1"/>
              <a:t>日，决定从百度离职，而在离职前也再次与百度就竞业协议达成一致</a:t>
            </a:r>
            <a:r>
              <a:rPr lang="en-US" altLang="zh-CN" sz="2400" b="1"/>
              <a:t>.</a:t>
            </a:r>
            <a:r>
              <a:rPr lang="zh-CN" altLang="en-US" sz="2400" b="1"/>
              <a:t>根据竞业协议，李</a:t>
            </a:r>
            <a:r>
              <a:rPr lang="en-US" altLang="zh-CN" sz="2400" b="1"/>
              <a:t>X</a:t>
            </a:r>
            <a:r>
              <a:rPr lang="zh-CN" altLang="en-US" sz="2400" b="1"/>
              <a:t>离职之日起一年以内不得加入百度竞争对手公司及其关联公司，而在这一年中，百度则需要向李</a:t>
            </a:r>
            <a:r>
              <a:rPr lang="en-US" altLang="zh-CN" sz="2400" b="1"/>
              <a:t>X</a:t>
            </a:r>
            <a:r>
              <a:rPr lang="zh-CN" altLang="en-US" sz="2400" b="1"/>
              <a:t>按月支付一定数额的经济补偿。</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8268F379-84CE-2B2B-B5FF-40A80878E331}"/>
              </a:ext>
            </a:extLst>
          </p:cNvPr>
          <p:cNvSpPr>
            <a:spLocks noGrp="1" noChangeArrowheads="1"/>
          </p:cNvSpPr>
          <p:nvPr>
            <p:ph idx="1"/>
          </p:nvPr>
        </p:nvSpPr>
        <p:spPr>
          <a:xfrm>
            <a:off x="481013" y="1049338"/>
            <a:ext cx="7772400" cy="4916487"/>
          </a:xfrm>
        </p:spPr>
        <p:txBody>
          <a:bodyPr/>
          <a:lstStyle/>
          <a:p>
            <a:pPr marL="0" indent="0">
              <a:lnSpc>
                <a:spcPct val="150000"/>
              </a:lnSpc>
              <a:buFont typeface="Wingdings" panose="05000000000000000000" pitchFamily="2" charset="2"/>
              <a:buNone/>
            </a:pPr>
            <a:r>
              <a:rPr lang="zh-CN" altLang="en-US" sz="2800" b="1"/>
              <a:t>然而，从百度离职后不久，竞业期还未过去，拿着百度支付的竞业禁止补偿金的情况下，入职了今日头条，并涉嫌将前东家百度公司的商业机密透露给新东家今日头条。在收集证据之后，百度将李</a:t>
            </a:r>
            <a:r>
              <a:rPr lang="en-US" altLang="zh-CN" sz="2800" b="1"/>
              <a:t>X</a:t>
            </a:r>
            <a:r>
              <a:rPr lang="zh-CN" altLang="en-US" sz="2800" b="1"/>
              <a:t>告上劳动仲裁部门，要求其立即停止违约行为，返还竞业限制补偿金并支付违约金共计</a:t>
            </a:r>
            <a:r>
              <a:rPr lang="en-US" altLang="zh-CN" sz="2800" b="1"/>
              <a:t>100</a:t>
            </a:r>
            <a:r>
              <a:rPr lang="zh-CN" altLang="en-US" sz="2800" b="1"/>
              <a:t>万余元人民币。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A60FFDC0-8EF3-BED5-2FF4-D60AD8D9086F}"/>
              </a:ext>
            </a:extLst>
          </p:cNvPr>
          <p:cNvSpPr>
            <a:spLocks noGrp="1" noChangeArrowheads="1"/>
          </p:cNvSpPr>
          <p:nvPr>
            <p:ph type="title"/>
          </p:nvPr>
        </p:nvSpPr>
        <p:spPr>
          <a:xfrm>
            <a:off x="457200" y="838200"/>
            <a:ext cx="7793038" cy="838200"/>
          </a:xfrm>
        </p:spPr>
        <p:txBody>
          <a:bodyPr/>
          <a:lstStyle/>
          <a:p>
            <a:r>
              <a:rPr lang="zh-CN" altLang="en-US"/>
              <a:t>知识产权法</a:t>
            </a:r>
          </a:p>
        </p:txBody>
      </p:sp>
      <p:sp>
        <p:nvSpPr>
          <p:cNvPr id="52227" name="内容占位符 2">
            <a:extLst>
              <a:ext uri="{FF2B5EF4-FFF2-40B4-BE49-F238E27FC236}">
                <a16:creationId xmlns:a16="http://schemas.microsoft.com/office/drawing/2014/main" id="{F8154DDF-CF41-1FCD-7217-F4DFFB0082FB}"/>
              </a:ext>
            </a:extLst>
          </p:cNvPr>
          <p:cNvSpPr>
            <a:spLocks noGrp="1" noChangeArrowheads="1"/>
          </p:cNvSpPr>
          <p:nvPr>
            <p:ph idx="1"/>
          </p:nvPr>
        </p:nvSpPr>
        <p:spPr>
          <a:xfrm>
            <a:off x="685800" y="1828800"/>
            <a:ext cx="7772400" cy="4114800"/>
          </a:xfrm>
        </p:spPr>
        <p:txBody>
          <a:bodyPr/>
          <a:lstStyle/>
          <a:p>
            <a:pPr marL="0" indent="0">
              <a:lnSpc>
                <a:spcPct val="150000"/>
              </a:lnSpc>
              <a:buFont typeface="Wingdings" panose="05000000000000000000" pitchFamily="2" charset="2"/>
              <a:buNone/>
            </a:pPr>
            <a:r>
              <a:rPr lang="zh-CN" altLang="en-US" sz="2800" b="1">
                <a:solidFill>
                  <a:srgbClr val="FF0000"/>
                </a:solidFill>
              </a:rPr>
              <a:t>第十六条</a:t>
            </a:r>
            <a:r>
              <a:rPr lang="zh-CN" altLang="en-US" sz="2800" b="1"/>
              <a:t>　公民为完成法人或者其他组织工作任务所创作的作品是</a:t>
            </a:r>
            <a:r>
              <a:rPr lang="zh-CN" altLang="en-US" sz="2800" b="1">
                <a:solidFill>
                  <a:srgbClr val="FF0000"/>
                </a:solidFill>
              </a:rPr>
              <a:t>职务作品</a:t>
            </a:r>
            <a:r>
              <a:rPr lang="zh-CN" altLang="en-US" sz="2800" b="1"/>
              <a:t>，除本条第二款的规定以外，著作权由作者享有，但法人或者其他组织有权在其业务范围内优先使用。作品完成两年内，未经单位同意，作者不得许可第三人以与单位使用的相同方式使用该作品。</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79C55806-5549-E748-A725-1950AD91FE4C}"/>
              </a:ext>
            </a:extLst>
          </p:cNvPr>
          <p:cNvSpPr>
            <a:spLocks noGrp="1" noChangeArrowheads="1"/>
          </p:cNvSpPr>
          <p:nvPr>
            <p:ph type="title"/>
          </p:nvPr>
        </p:nvSpPr>
        <p:spPr>
          <a:xfrm>
            <a:off x="457200" y="838200"/>
            <a:ext cx="7793038" cy="838200"/>
          </a:xfrm>
        </p:spPr>
        <p:txBody>
          <a:bodyPr/>
          <a:lstStyle/>
          <a:p>
            <a:r>
              <a:rPr lang="zh-CN" altLang="en-US"/>
              <a:t>知识产权法</a:t>
            </a:r>
          </a:p>
        </p:txBody>
      </p:sp>
      <p:sp>
        <p:nvSpPr>
          <p:cNvPr id="53251" name="内容占位符 2">
            <a:extLst>
              <a:ext uri="{FF2B5EF4-FFF2-40B4-BE49-F238E27FC236}">
                <a16:creationId xmlns:a16="http://schemas.microsoft.com/office/drawing/2014/main" id="{34088C3A-2F95-752E-6055-EC06A71C8BCF}"/>
              </a:ext>
            </a:extLst>
          </p:cNvPr>
          <p:cNvSpPr>
            <a:spLocks noGrp="1" noChangeArrowheads="1"/>
          </p:cNvSpPr>
          <p:nvPr>
            <p:ph idx="1"/>
          </p:nvPr>
        </p:nvSpPr>
        <p:spPr>
          <a:xfrm>
            <a:off x="533400" y="1828800"/>
            <a:ext cx="8077200" cy="4114800"/>
          </a:xfrm>
        </p:spPr>
        <p:txBody>
          <a:bodyPr/>
          <a:lstStyle/>
          <a:p>
            <a:pPr marL="0" indent="0">
              <a:lnSpc>
                <a:spcPct val="150000"/>
              </a:lnSpc>
              <a:buFont typeface="Wingdings" panose="05000000000000000000" pitchFamily="2" charset="2"/>
              <a:buNone/>
            </a:pPr>
            <a:r>
              <a:rPr lang="zh-CN" altLang="en-US" sz="2400" b="1"/>
              <a:t>有下列情形之一的职务作品，作者享有署名权，著作权的其他权利由法人或者其他组织享有，法人或者其他组织可以给予作者奖励：（一）主要是利用法人或者其他组织的物质技术条件创作，并由法人或者其他组织承担责任的工程设计图、产品设计图、地图、计算机软件等职务作品；（二）法律、行政法规规定或者合同约定著作权由法人或者其他组织享有的职务作品。</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DE2E0C92-F362-BA80-3F58-5183AEF01ADD}"/>
              </a:ext>
            </a:extLst>
          </p:cNvPr>
          <p:cNvSpPr>
            <a:spLocks noGrp="1" noChangeArrowheads="1"/>
          </p:cNvSpPr>
          <p:nvPr>
            <p:ph idx="1"/>
          </p:nvPr>
        </p:nvSpPr>
        <p:spPr>
          <a:xfrm>
            <a:off x="381000" y="1219200"/>
            <a:ext cx="7772400" cy="4114800"/>
          </a:xfrm>
        </p:spPr>
        <p:txBody>
          <a:bodyPr/>
          <a:lstStyle/>
          <a:p>
            <a:pPr>
              <a:lnSpc>
                <a:spcPct val="150000"/>
              </a:lnSpc>
            </a:pPr>
            <a:r>
              <a:rPr lang="zh-CN" altLang="en-US" sz="2200" b="1"/>
              <a:t>每年的</a:t>
            </a:r>
            <a:r>
              <a:rPr lang="en-US" altLang="zh-CN" sz="2200" b="1"/>
              <a:t>4</a:t>
            </a:r>
            <a:r>
              <a:rPr lang="zh-CN" altLang="en-US" sz="2200" b="1"/>
              <a:t>月</a:t>
            </a:r>
            <a:r>
              <a:rPr lang="en-US" altLang="zh-CN" sz="2200" b="1"/>
              <a:t>26</a:t>
            </a:r>
            <a:r>
              <a:rPr lang="zh-CN" altLang="en-US" sz="2200" b="1"/>
              <a:t>日是世界知识产权日</a:t>
            </a:r>
            <a:endParaRPr lang="en-US" altLang="zh-CN" sz="2200" b="1"/>
          </a:p>
          <a:p>
            <a:pPr>
              <a:lnSpc>
                <a:spcPct val="150000"/>
              </a:lnSpc>
            </a:pPr>
            <a:r>
              <a:rPr lang="zh-CN" altLang="en-US" sz="2200" b="1"/>
              <a:t>维基百科，“如果按照源代码类型区分软件，通常被分为两类：自由软件和专有软件。自由软件一般是不仅可以免费得到，而且公开源代码；相对应地，非自由软件则是不公开源代码。所有一切通过非正常手段获得非自由软件源代码的行为都将被视为非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26326ADB-655A-20E8-039F-BF0F01251EB8}"/>
              </a:ext>
            </a:extLst>
          </p:cNvPr>
          <p:cNvSpPr>
            <a:spLocks noGrp="1" noChangeArrowheads="1"/>
          </p:cNvSpPr>
          <p:nvPr>
            <p:ph type="title"/>
          </p:nvPr>
        </p:nvSpPr>
        <p:spPr>
          <a:xfrm>
            <a:off x="457200" y="838200"/>
            <a:ext cx="7793038" cy="838200"/>
          </a:xfrm>
        </p:spPr>
        <p:txBody>
          <a:bodyPr/>
          <a:lstStyle/>
          <a:p>
            <a:r>
              <a:rPr lang="en-US" altLang="zh-CN"/>
              <a:t>【</a:t>
            </a:r>
            <a:r>
              <a:rPr lang="zh-CN" altLang="en-US"/>
              <a:t>案例讨论</a:t>
            </a:r>
            <a:r>
              <a:rPr lang="en-US" altLang="zh-CN"/>
              <a:t>】</a:t>
            </a:r>
            <a:endParaRPr lang="zh-CN" altLang="en-US"/>
          </a:p>
        </p:txBody>
      </p:sp>
      <p:sp>
        <p:nvSpPr>
          <p:cNvPr id="55299" name="内容占位符 2">
            <a:extLst>
              <a:ext uri="{FF2B5EF4-FFF2-40B4-BE49-F238E27FC236}">
                <a16:creationId xmlns:a16="http://schemas.microsoft.com/office/drawing/2014/main" id="{1ACB935E-5CA9-2BF7-4F97-BAE38AF9809C}"/>
              </a:ext>
            </a:extLst>
          </p:cNvPr>
          <p:cNvSpPr>
            <a:spLocks noGrp="1" noChangeArrowheads="1"/>
          </p:cNvSpPr>
          <p:nvPr>
            <p:ph idx="1"/>
          </p:nvPr>
        </p:nvSpPr>
        <p:spPr>
          <a:xfrm>
            <a:off x="533400" y="1752600"/>
            <a:ext cx="7772400" cy="4672013"/>
          </a:xfrm>
        </p:spPr>
        <p:txBody>
          <a:bodyPr/>
          <a:lstStyle/>
          <a:p>
            <a:pPr marL="0" indent="361950">
              <a:lnSpc>
                <a:spcPct val="150000"/>
              </a:lnSpc>
              <a:buFont typeface="Wingdings" panose="05000000000000000000" pitchFamily="2" charset="2"/>
              <a:buNone/>
            </a:pPr>
            <a:r>
              <a:rPr lang="zh-CN" altLang="en-US" sz="2800" b="1"/>
              <a:t>某公司有位员工以前是做基础检测的，由于有很多数据需要和别人实时分享，也需要别人和他实时反馈，所以他自学了网页设计，设计了一套软件，平时用来收集日常生产的各种数据，后期该员工又对网站做了完善，使得公司需要的很多数据都可以实时展示出来。这是六七年前的事情了，也就是说，该公司用了这个网站六七年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19CFFAA8-12FC-4D0F-D927-AB067804ABD3}"/>
              </a:ext>
            </a:extLst>
          </p:cNvPr>
          <p:cNvSpPr>
            <a:spLocks noGrp="1" noChangeArrowheads="1"/>
          </p:cNvSpPr>
          <p:nvPr>
            <p:ph idx="1"/>
          </p:nvPr>
        </p:nvSpPr>
        <p:spPr>
          <a:xfrm>
            <a:off x="457200" y="1371600"/>
            <a:ext cx="8229600" cy="4114800"/>
          </a:xfrm>
        </p:spPr>
        <p:txBody>
          <a:bodyPr/>
          <a:lstStyle/>
          <a:p>
            <a:pPr marL="0" indent="0">
              <a:lnSpc>
                <a:spcPct val="150000"/>
              </a:lnSpc>
              <a:buFont typeface="Wingdings" panose="05000000000000000000" pitchFamily="2" charset="2"/>
              <a:buNone/>
            </a:pPr>
            <a:r>
              <a:rPr lang="zh-CN" altLang="en-US" sz="2800" b="1"/>
              <a:t>      两个月前，该员工辞职，公司也按照约定为其办理了各种手续。结果某天收到该员工一封信，要求我们停止使用其开发的网站，或者如果继续使用的话，需要支付其一笔费用</a:t>
            </a:r>
            <a:r>
              <a:rPr lang="en-US" altLang="zh-CN" sz="2800" b="1"/>
              <a:t>20W</a:t>
            </a:r>
            <a:r>
              <a:rPr lang="zh-CN" altLang="en-US" sz="2800" b="1"/>
              <a:t>！</a:t>
            </a:r>
          </a:p>
          <a:p>
            <a:pPr marL="0" indent="0">
              <a:lnSpc>
                <a:spcPct val="150000"/>
              </a:lnSpc>
              <a:buFont typeface="Wingdings" panose="05000000000000000000" pitchFamily="2" charset="2"/>
              <a:buNone/>
            </a:pPr>
            <a:endParaRPr lang="zh-CN" altLang="en-US" sz="2800" b="1"/>
          </a:p>
          <a:p>
            <a:pPr marL="0" indent="0">
              <a:lnSpc>
                <a:spcPct val="150000"/>
              </a:lnSpc>
              <a:buFont typeface="Wingdings" panose="05000000000000000000" pitchFamily="2" charset="2"/>
              <a:buNone/>
            </a:pPr>
            <a:r>
              <a:rPr lang="zh-CN" altLang="en-US" sz="2800" b="1"/>
              <a:t>     这笔钱该支付吗？</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7439BC0C-5765-12FE-9B97-5DA34E2DB90E}"/>
              </a:ext>
            </a:extLst>
          </p:cNvPr>
          <p:cNvSpPr>
            <a:spLocks noGrp="1" noChangeArrowheads="1"/>
          </p:cNvSpPr>
          <p:nvPr>
            <p:ph idx="1"/>
          </p:nvPr>
        </p:nvSpPr>
        <p:spPr>
          <a:xfrm>
            <a:off x="501650" y="1066800"/>
            <a:ext cx="8305800" cy="3352800"/>
          </a:xfrm>
        </p:spPr>
        <p:txBody>
          <a:bodyPr/>
          <a:lstStyle/>
          <a:p>
            <a:pPr>
              <a:lnSpc>
                <a:spcPct val="150000"/>
              </a:lnSpc>
            </a:pPr>
            <a:r>
              <a:rPr lang="zh-CN" altLang="zh-CN" sz="2800" b="1"/>
              <a:t>截至</a:t>
            </a:r>
            <a:r>
              <a:rPr lang="en-US" altLang="zh-CN" sz="2800" b="1"/>
              <a:t> 2020</a:t>
            </a:r>
            <a:r>
              <a:rPr lang="zh-CN" altLang="zh-CN" sz="2800" b="1"/>
              <a:t>年</a:t>
            </a:r>
            <a:r>
              <a:rPr lang="en-US" altLang="zh-CN" sz="2800" b="1"/>
              <a:t> 10</a:t>
            </a:r>
            <a:r>
              <a:rPr lang="zh-CN" altLang="zh-CN" sz="2800" b="1"/>
              <a:t>月份，中国反钓鱼网站联盟（</a:t>
            </a:r>
            <a:r>
              <a:rPr lang="en-US" altLang="zh-CN" sz="2800" b="1"/>
              <a:t>APAC</a:t>
            </a:r>
            <a:r>
              <a:rPr lang="zh-CN" altLang="zh-CN" sz="2800" b="1"/>
              <a:t>）累计认定并处理钓鱼网站</a:t>
            </a:r>
            <a:r>
              <a:rPr lang="en-US" altLang="zh-CN" sz="2800" b="1"/>
              <a:t> 475655 </a:t>
            </a:r>
            <a:r>
              <a:rPr lang="zh-CN" altLang="zh-CN" sz="2800" b="1"/>
              <a:t>个。</a:t>
            </a:r>
            <a:endParaRPr lang="en-US" altLang="zh-CN" sz="2800" b="1"/>
          </a:p>
          <a:p>
            <a:pPr>
              <a:lnSpc>
                <a:spcPct val="150000"/>
              </a:lnSpc>
            </a:pPr>
            <a:r>
              <a:rPr lang="zh-CN" altLang="zh-CN" sz="2800" b="1"/>
              <a:t>做一个有益于社会进步、改善人们生活的</a:t>
            </a:r>
            <a:r>
              <a:rPr lang="en-US" altLang="zh-CN" sz="2800" b="1"/>
              <a:t>”</a:t>
            </a:r>
            <a:r>
              <a:rPr lang="zh-CN" altLang="en-US" sz="2800" b="1"/>
              <a:t>善</a:t>
            </a:r>
            <a:r>
              <a:rPr lang="en-US" altLang="zh-CN" sz="2800" b="1"/>
              <a:t>“</a:t>
            </a:r>
            <a:r>
              <a:rPr lang="zh-CN" altLang="en-US" sz="2800" b="1"/>
              <a:t>的</a:t>
            </a:r>
            <a:r>
              <a:rPr lang="zh-CN" altLang="zh-CN" sz="2800" b="1"/>
              <a:t>软件工作者</a:t>
            </a:r>
            <a:r>
              <a:rPr lang="zh-CN" altLang="en-US" sz="2800" b="1"/>
              <a:t>？ </a:t>
            </a:r>
            <a:r>
              <a:rPr lang="zh-CN" altLang="zh-CN" sz="2800" b="1"/>
              <a:t>还是做一个见利忘义、危害人类的</a:t>
            </a:r>
            <a:r>
              <a:rPr lang="en-US" altLang="zh-CN" sz="2800" b="1"/>
              <a:t>”</a:t>
            </a:r>
            <a:r>
              <a:rPr lang="zh-CN" altLang="en-US" sz="2800" b="1"/>
              <a:t>恶</a:t>
            </a:r>
            <a:r>
              <a:rPr lang="en-US" altLang="zh-CN" sz="2800" b="1"/>
              <a:t>“</a:t>
            </a:r>
            <a:r>
              <a:rPr lang="zh-CN" altLang="en-US" sz="2800" b="1"/>
              <a:t>的</a:t>
            </a:r>
            <a:r>
              <a:rPr lang="zh-CN" altLang="zh-CN" sz="2800" b="1"/>
              <a:t>软件工作者呢？</a:t>
            </a:r>
            <a:endParaRPr lang="zh-CN" altLang="en-US" sz="2800" b="1"/>
          </a:p>
        </p:txBody>
      </p:sp>
      <p:sp>
        <p:nvSpPr>
          <p:cNvPr id="20483" name="AutoShape 4"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kdrelG1qk6UV5J6JHt9aNp7VJx3o47UARkY60AZ6U8gGgAUANCmgggU+kPSgTI6XaKcFBp+z2oAh496guj5cR9xVspg4PWszUZMsEH0q6cXKREtjNPzHd60BQfQfWpGTaBngdqntNMv8AUZFj0+zlu3Y42Iua7mktWc73KeBg4IOPSgDIyASPXHSu/wBJ+D/iXUNrXSw2UZ/56feH/AR1rv8ASfgvoFoVfUHnvpO43lE/IVm63KSeCQwSXMgjgRpnPRY13Gut0j4XeKNZCMLNLOFjzJdNtwPXb1NfQ+naFpekxCPT9Pt7dR/cQfzrQz0z2rGWIuB5No3wOsrZFbVdSlnf+JIflU+3PNd9o/hDQdBT/iX6XBG/98jc35mtzI9aMj1rKU5DG4Ixnn6HinUm4etGR61jzgOFIaTdRuHejnAWjNJkGkLAd6nmGOzRkU0kAZJAHqaz7zX9J09Wa61CCIL1BcZpp3C19jSLD1pM1xV78TNHiYpaRz3jdB5SZBNUl8UeL9U503QDDF2ebihjUGz0LPfp9ao3mtabYIzXV7BGF65cZriR4U8Yaoc6pr5ijP8ADBwf8Kv2fwx0SGQS3bT3snU+c3BP4Uh2S3Y+7+JehxEx2hmvJRwFiQ4P41nyeLPFOqnZpOhNBno8x4rsrPQ9MsEVbewt49vTanP51eVcHj8ulNahdLZHno8M+NtXDLquux20LL9y3HNc9438FR6Dodve/aZrhlfZNI5ycEcfrXsi4POayPFWmrq3hy8tCu4shZR7jmrikncFUbdmeF6PIYLhFB+6wr2PQpvMEZzwa8Utg8M4B6pw31r1PwtdF4EOc4rjx1NWud8PeptHdDnmlxUMDEoN3FS7h615XIcYvailpMitSBaUUlLVxQxaKM0ZFaoQUUZFGadgClpM0uRTSAbz/eqGW2imB3RjnvU9GaHcabWxkz6MpJMTYz0FZ01jNbsQyk+4rps00gsecY9DSaN4Ymcd9TknwDyCPwqFxgdCfoK6uaxgkX/V8+tZdxo8yndE/Xtipszrhioy30MF0yOBVaSM4PFatxaywn94jD3xVOQD1pHQmnsZUsQ9Kz7iLPQVsypk9KpzRgUDOcuoAR0rEvbcEHArq7i3b+7WRdWxwflrpoSsc9WByb2w3niitZ7bDniivTVXQ43SRDJMg7Uzzk9P0r1vTdOtH0y2kkt0kkeMdUWrh0uxBINtGCO2xa09kY+1PGPOT0/Sjzk9P0r2f+y7D/n3j/74Wj+y7D/n3j/74Wj2Qe1PGPOT0/SlEyZ6V7N/Zdh/z7p/3wKP7MsP+feP/vhaPZB7U8aMykdKYZ0xXs/9l2J4Fumf9xasxeHkl/1dhGc/xFF4o9iHtTxBZ4+hxQZrcdWNe+xeELRgPtEMCn0Ea1oweGdHgGP7Phb3eNTR7ETqnzzZ2F3fyeXZWjyn+8wIH51v2Pwq1DUZVk1PVLWyiPOxBvfFe7JY20UZSK3ijT0VAKPsFrjmEflVwptbMiVS559o/wANPB2llWlV764Xq0zd/p0rs7VtJskEdqlvAB0CRgVeNha/88V/EUfYLX/niv5VMoN6NkXuRf2ha/8APcUf2ja/89x+VS/YLX/niv5Uf2fa/wDPFfyqPZDuRf2ha/8APeg6ja4/14qX7Ba/88Vo+wWv/PFfyo9jcLkH9o2v/PcUn9p2g/5eBVj7Da94V/KoZU02L/WLEPwqPqy7hcT+0bT/AJ+BR/aVof8Al4FU3u9Px+5tRJ9Fpvk3FwP3dnFGD0OKf1cZdOpWijLXAA9TxVC88V6HY5+0alCCBnaDk0p8O/aObmTr1QdBTo/COkRtuNpE7e6Cj6uO8Tmbz4p6FG4FlFPeMOpRSADVBvGXijVuNL0yK3U/xydcfjXoUWj6dEPksIEPr5a5qf7HCw2tGCB0GBgUfVylOK6Hmo8OeIdUO/VvFDQhuTDEOB+NaNn4C8Nwur3VxNeydSZG4Ndz/Z9r/wA8V/Kj+z7X/niPyprDkyqu+hkWdroGnoEtoLePb6pWgNQtAMi4UL6AVP8AYLb/AJ4j8qPsFr/zxH5VX1cjnb3Iv7Qtf+e4o/tC1/57ipfsFr/zxH5UCwtf+eK/lS+rhczr7xFpenRmS5vURR6iq2k+MNH1qSVbO5LeUMkkEZqfW7LT2tkhmt4mLdAUzWXZW0djKzQ2kS5XaB5dH1ctbHQrqNqRu89dvbFIb+zbBMwI6fnVTTYWlkZbmBdoHGFxV8WFqFwkCYB7ij6uJngvia2ttM8UXsCFijPvUjpzW94V1SCJkUyFee9eia7otm8iXH2OLcONwUZqhbWForr/AKPGMHqVFTXw3tI2OilWsrGvbanatAp+0DOKn+323/PcVLb2Vr5I/cx/gKl+wWv/ADxX8q87+zl3M5S94q/2ha/89hR9vtf+e4q19gtf+eAo+wWv/PEflV/2cu5HOVv7Qtf+ewpf7Qtf+ewqx9gtf+eI/Kj7Ba/88V/Kq+oruHMV/wC0LX/nuKP7Qtf+e4qx9gte8I/Kj+z7X/niv5VSwa7hzFf+0LX/AJ7ij+0bX/nuKsfYLX/niv5UfYLX/niv5VSwa7i5iv8A2jbf89xR/aNr/wA9xVn7Ba/88R+VJ9gtf+eI/Kn9TXcOYr/2ja/89xR/aFr/AM9x+VWfsFr/AM8B+VJ9gtf+eK/lUvBruHMV/wC0LX/nuKP7Qtf+e4qx9gtf+eK/lR9gtf8Aniv5Uvqa7j5iv/aFr/z3FJ/aFqRnzxxVn7Ba/wDPEflR9gtf+eI/Kk8GmtxcxTe9spF+Zw3tiqE9rpdznEmxvX0rbOn2p/5Yr+VJ/Z1r/wA8V/Ko+oruVGrOOxxt5p6x7jDc7lHOMVh3NxHD94V6d/Z9qP8Aliv5UyTTLKX79vEf+ACl9TXc6oYu3xHkc89sejk1mXMluV4YmvZpdDsT9y1hB/65iqE2h265P2dP++BWkcMu5f1nmPGSEPIUkfSivULrRNPabLwLuxz8tFbqjYydV3G6QB/ZFpx/ywq2o+UVX0lSdFsNqM/7jnaK14NMuZgP3flqR/FXecxSxQE3HAQk+1bsOhxLgyyFm7gdKvw2kEIwiL9cUE8xzcWmXc3KLsUdcjrWhDoKg5mkP0FblHegVypBYW0DApCNwH3iKtAAdABS0UAIwGMkdK+dvit8RfE/h7x9d6fpepmC1SONlQKDzivoqvkz45/8lSvf+uEX/oNXDcTN34e/E3xZrfjrTNP1DVfNtppMOhQDPFM+IPxJ8W6J491fT9P1V4raGQBV2jgbRXJ/CYg/E7Rtx48z+lJ8WGD/ABM11h2mH/oIq+rEd38LfiN4p8ReObPTdU1EzWroxZCoGeKT4rfETxV4c8eXOn6bqbQWqRoUjVQcZFcl8GJmi+JViyrvJRxj8KX42SF/iZfErt/doMfhSW4HafCT4o63rHi8aXrt+bmK5jIi3KBtcc1d+M/jzxD4Y8S2lpo+oG3ie33uqqDls14VoepyaRrdlfxkgwTLJwccA816X8eDBL4g0e5tmDQz2QkUg5yCaHuBsfCn4keJtd8ZpY6rfSXds0Dkx7QORjmofih8SfFWg+Nrqw03UTb2yopSMIOOKxPgF/yUhP8Ar2k/pVX44cfE68wP+Wafyp9QM8/FzxtIeddlH0UV0PgL4geI9a8b6Zp+o6i09tPNh1KjmuG8G6HF4k8YafpE7lIrmTYzL1Ax2r6H8PfBHR/DmvWurW+p3Ukts+4K4GKUrAcZ8VfiB4i8MeNp9M0i/FrapChCBAecVw3/AAuLxz/0G3/74FaXx4JPxMn/AOuEf8q8zPU0wPrP4ZeLb3XvhvPq2pXHnXdsZVeQjH3Rkf0rwq4+MXjb7RIY9acIWJACDgZ6V1Pwu1o2vwq8ZQlseRHuUf76kf0rxhs55GKS3A9Csvi/42kvII31lmV5FUgoOhNexfGvxRrPhbw7pNzpF41tNcXBWVlAO4bM96+YrJtt9bN6Sqf1Fe//ALQl0lx4U0VV6rdHP/fumwPNP+FxeOM/8hpyP9wVPB8aPHEcqt/ayNjnDxAg158DzjPGeleofEDwno+keB9C1Sxt2hupgqzgnhiVzQB6P8NfjHJ4q1GPRtahigu5FJSeM7RIR2x61zfxZ+IXifw14/utP0rUzBa/Z4nCbQcErzXlHg+d4PGOjyKxDLcptI7c11XxuuDP8TLhzxi2hH/jtJbgaHgz4l+Mda8ZaXp91q8kkMsoVk2gZGK98E93aXaLuIbJ37jngV8u/Czn4k6L/wBdv6V9R+Kz9ms7y9BxttJACOx2mpnuVE8j+JnxkuFvW0fQCqeScS3ZGSW/2a8mk8ZeI5J2mbWbzeeciQgVhvK7yFyxyWLE+9ep/D3R7HUfh34pvbu1hnnhjYxySJlkO09D2q7Elbwl8aPEui3sY1K5bUrDo8cv3lHqDXu/ijW7nUvhvca34YuWWQwi4idRkkDquPWvj1W2kEdua+m/gQ/9ofDm6s5WLKJnjw3OAR0pMDxuT4u+NZYzHJq7EHrlBXscnieaH4WL4hinP2n7Lu8zHR8ha+ePEOmy6N4j1DTXBDW1wycjqM8H8q7ebXM/AmKyDnzTf+VjPRQM/lTkgM6P4ueN0AC6u+McDYK7Xxn468YeHdC8MMuptHd31k9xcEoOWLcfpXlPhXSZdc8UaZp0Y3GeZQf93PP6Zr1L9oiMW+reHoVGVjs3UfQMBUu3Oijjf+Fw+OP+g2//AHwK9m+CnjLVfFVjqSaveG6mt5FZGIAIUivl6vYfgLqRs9Z1iHOA1g0v/fPOaJRJM/xR8W/F1t4p1OCx1d47WK4dI0CDAAOKy1+MXjjodZYg9cxiuL1CdrrUrqdjkySs5P1OagViMDPHpVpaAfVXivxLqlj8GbfXbW6Kag0ULGUDuTzxXh7/ABg8cBv+Q2xPfCCvXvHQH/DPdsMceRb/AMxXzSvUg4wPWpgtAO4X4xeOAwP9sscdigr3HRfEmrXXwQl1yS6zqHkSOJQvQgmuD8D/AAX0jxT4N07WLnUbqGa5DErGowMMR3+lek6p4dt/C3wh1PR4JnmjgtJMO4wTmk2r2A8D/wCFweOWAxrLL0H3BX0L8P8AxPN4q+HkWq3Dq95GjpI3/TRe5/Svj7uD14r234B64Io9d0KRhiaA3MfPcLgj8qbiBxj/ABg8crIwGtyYBP8AAv8AhXoes+PfEVv8GtB1uHUTHf3Nw6SyhR8wDMP6V4HJ/rX/AN419IeEvBVp46+C+g2F3cy26RSSPmMZJ+dvWiSWlwPJz8YfHGf+Q0//AHwKT/hcPjn/AKDUn/fArT+Kvw70/wABw6U1jdTTm6MgcygZ4xjp9a84jUOyA4GSF6e9NJW0A9H0D4reM73XtOt7jWGeKW5RGUoOQTX1YBXjmi/ArRrW507VI9Uu/MTZPs2jGeD+FexJ3/n61z1bX0Gh1FFFYsoKKKKkBhqBwKnqJhWRUTOuEBlzgdKKln/1n4UUG6H6JDHHo9oEQACIYwK0gOBVDSP+QRaf9chV5ScDiu85RcCjFNLYPTA9c1BLf28J2vIN3oKkLFmg+1ZrauCcQW8kvqRwBSebqVxwsaRD1I600BpFsdSB9TVebULeAHfKpI7Dk1VGmSSnNxOx9lOKsR6ZaxkN5eWHQnmmBXfWFP8AqYZH9OK+XPjW8kvxLvnkQo3kxcH0219aLEqcKMCvk/46cfFG9H/TGL/0GrhuJmX8KovN+JWjKO8nP5UnxWRYvibrka/cEw4/4CKf8JBu+J2jA9pD/Kk+LP8AyVHXf+uw/wDQRV9RGj8EP+Sn2X+4/wDKl+Of/JT73/rlH/Kk+B//ACU+y/3H/lS/HP8A5Kfe/wDXKP8AlS6gecqcfjxXReI/EH9t6ToMLHMtjam3Y+wbj9KybTTZbrT7u7QfJbbd59AxxVRsfKeBxVAen/AL/kpCf9e0n9KrfG8Z+J94M4/dpz+FP+Bdwtt8RI5GGR9nkH8qr/GmdZviXevjjYg/Sl1A5rwhry+GfFGn6vJEZUtXL7BwTxivoXwf8aLbxh4lg0aHSJYHmDESNIDjAzXzhoekT6/rVtpVqQs9w2xN3TOM817b8N/hRr3hjxfbaxdT2MkECurLHKS3Ix6UpAcT8d/+SmXH/XCP+VcJZ2BurG9mVMtbqHJ9Bnmu7+PH/JTLj/rhH/KsrwFZ/wBpWHim32ksNJkkXHquKYGVoettpvh/XtP3FRfwIMeu1s1m29j5ul3l4ykiEqufQk1RDkD8MV2WnWIX4TaxfsDl9QhiU9uhJpgcpZhTqFsAODKv8xXu/wAf4hD4d0lBwDdZ/wDIdeE2JxqVr7TJ/MV9AftFIB4b0STnLXRH/jlJ9APncYD+2fyr0rx34z0rWvBehaPp7vLNbANcM645AxXmv8Z+td3Y/CbxTf2MN7FBD5NwgZS0mODQ3YaOe8JIZfF+jqmS32uPAA/2hXVfG6MxfEu5DD/l3iOP+A16b8N/gw/h3VYNb1i6jmnjGYoIhlVJ7k1518eOPijckf8APtD/AOg0J3YM5/4ZOY/iNojA4/0gCvqzxrEG8IaqwGdtrIR/3ya+Tvh1z4/0f2nBr618SP5/gjVWPU2Uv/oJqZbiPiGvZvhhGf8AhVfi+TnHlMP/AB014zXuXwpQS/CHxgrdBHIeP9w1TA8Pzxj2r6U/Z3P/ABR2oc8/a+fyFfNYPAPsa+j/ANnZX/4RfUj/AAm6/wDZaU9hrc4L47aWtn49kvo48R3kStuH8TgYNecnUJW0tLDcfJEhkK/7WOtfQvxy8NGbwVDqe4tLZzZOP7rHnNfOAA60R1CR6j8DNPEni2bVnjzHYwnB9GbgfzrX/aJlWTWfD5U5H2R8/wDfQro/g9oq2fgUXLAh76QyE+oHAxXJ/H+JYtX0FQSQbR+p/wBukviG/hPLtG0/+0r6S32bj5Luo9wM1q+C9cHh7VLuctt86ymtz9WXFWPhuBL4zgjZc74ZUA+qmuWuFaG7ljIwUkIP51ZJc0rT/tovGKblgt2lPtWcOortvA1o02g+Lrkj5YdNxn3Lj/CuKxggUID6Y8d/8m923/XvbfzFfM4OCfyr6Z8d/wDJvVt/17238xXzOoyxz9aUQPZvBvxrtfC3hOx0aTRpZzbAgyCUAHJJ6fjXrGuayviD4R3+qrCYVubF3EZOSK8G8OfBvxF4n8PWurWM9ktvcKSiySENwSPT2r3PU9Jn0L4M3WmXJUzW+nsjFDlelQ0rgfIx7V0HgrXv+Eb8T2uok4jAZJPdWGDWB3HvWhq+kSaReLbTcF4UmBPowyK0AzpGzKxHQkmvrn4NHPwt0bPpJ/6G1fIlfXfwaH/FrdG+kn/obVFT4QOE/aS4t/D/APvTf+y14NCT58YycBxx+Ne8/tJ/8e/h/wD3pv8A2WvBYf8Aj4T/AHxTh8Iz7o0sA6RZ5HWBP5CreOaqaV/yB7L/AK4J/IVcrkluMKKKKQwooopANxTWUYp9I3Ss7DKFwo8zp2op84/efhRUl3Zn6Tqhk0u0EFvI/wC5B5GKsn+05xwBGD05qbR1A0q0I4/cjtWgBx1ruMjKTTZWXddXDE+gPFSLFYW3GFJ6880zVy4MWGIB64qpZ263UzKzHA9e9Fiki8+pwRKBEoJJxjpWgvODzgiqsenWykHZyPWrfQjA4oJYtJR9aiNzCDjzVz9aBakpr5P+OqEfFG7LAgNBER9MV9QT6tDExVcsfavFPjR4SufEFxb+INNgaWSKLyp41GS2OhH4VpBodjzf4SHb8TtGODgyn+RpvxYKn4n64VYMPOHT/dFctZXlzpV9Fd20rwXMLbkYcFTSXN1calfvdXDNPczsS56liau6FY774HqD8TrQg8LE5/Sm/HIf8XOvP+uUf8q7H4O+Br7TEl8S6jC0PnJ5NtGykPz/ABY9K4f4x7pPiLeNuLExp29sVN1cLEvwy0o61o/i3Twu5n08OnGfmVsivPGG18EYI4r2D4At5esawSpP+jL8uOvzdK4Px7ov9heM9SskXESzF0wOArcgVVwOp+AsayfEdFdQw+zScH8Kq/G1Ej+Jt4FGBsTp9KufAT5fiTF720n9KrfG4bviZesMkCNO3tSEYnw3khg+IGjzzzrBGkxZpHOAOD1r6Zs/Euhw3qkavYl3+Qqtyh3HP1r485yTzuPpWl4dVT4i00PkL9pTOfrQ43Gdt8d8H4l3GP8AnhH/ACqf4HQfaPEOsRH+PTJUx65FVfjbl/iRcHP/ACwiGRz/AA1sfs+xgeNbzcwwbQryOuSKLhY8llg8m7eFuNjlTx6GvTJLPyP2dVmz/rtUD9PwFcZ4zsH07xjrFsy7Sl05GB2JJ/rXqHie2Fp+zjo0XG95Y3IB9SadxHjFjzqNsOg85P5ivoX9osf8UloZ9Ls/+gV892SN9ut8BjiRe3uK+gv2hnEng7QCvO+5LD/v3SbA+dh1z6mvsTR7Rh4Y0Vl+59iQk/3Tj/69fHgU/L15NfbfhYK/hPSEdcj7GgOR7ClK1hofbaosSBJP4e4FfNHxzlWb4nXTKfl+zwjP/Aa+oX0y3ZiT8o9BXy78cY0X4nXax/dFvD0H+zUQd2M57wBJFbeO9LlnmjijSb5nc4UfjX1JPqum6h4c1LTrfU7Oe5ktplVIplYkbSc4r41AI7Gu9+DyB/iVp+5W2MHVse4xWjS3EzgCMHB4I617j8JmC/CTxjnp5Un/AKAa4f4j+ANQ8I6/Oxhd9OndngmVSRjPQ+hrm7DX9U0vTrzT7S8aK1vFxPGp4YUCMzA2jv2r6W/Z7jZPBF5IOj3Z/wDQRXzxpOi6hrt7HZ6ZaSzyuwHyqSB7k9q+wvAnhhPCPhWz0ohPOVd8zKeC561M9hoyfi2MfC/WcjpGMfmK+RHPpX1/8YCF+GGrjuyAD86+QGHWnDbUGfVnw+GPAPh3sos849Tk15t+0EwOsaD7Wj/+h16P4GlX/hXXhsoCSLUIwHbGTXmfx8YSavoe05xauDgdPnoW4+hzPwgVX+JukqwBG5iR68VheMrP7F421m16BLuTHHbJIre+EWE+Jukkngs3UY7VY+M1kLX4oamwA2ShJBt91Gf1p396xNi14Is5F+FHja8UcMsMf4AkmvNDywPQV7j4Zs/sv7OetzbcNcyM2QOSMgCvEAh759sikne47H0p46kVv2e7fB6W9v8AzFfNHRjX0h44ix8ALfYw/wBRbgj8a+cSTknb1og7oTPqf4VeIdHsfhxpNtearZQzRqwKPOoIyxPTPvXQeMdQtNS+H2uS2VzFcRC2cb4nDDOPavjgLuk+6cH61774AIHwB11doDZlySeuQKXLqM8A9K9Q+K2jbNF8Ja0kfyz6akEjDuyjI/Q15jtJ7HivpXxfo66z8BLFlX95Z20cyHac8DBH5VTdgZ8zV9efBn/klui/ST/0Nq+RNp9DX118GSf+FXaOMEY8wcj/AGyamp8II4X9pP8A49/D/wDvTfyWvBYv+PlP98V73+0j80Ph9R1DTE/kteDRI32iMgH769qIfCB9zaV/yB7L/rgn/oIq3VPSGDaPZEf88E/kKumuaS1GJRRRSGFFFFIBMU080+mHiosBVnH7z8KKWcZkz7UVFirjNJdU0u1R2CsIwpBPOavCWMY/eL+dYj+HLOSVndpsnphzxQPDNjjlpifXzDXR7ZEWL+peXJasQ6blGfvVl6fOiXMX7xMt1+ai48L2UkMiK0wZkIH7w15YNNe3upR9pmYxS7ceYeBmk6yNIxuj3Lzowf8AWL+dQ3U4WBmSVRj3rFtdB0+5tYpVaYhkHzCQ80tz4YspLaRFabJUgfOetP2yM0nfUFu5ZSsf2lPnbA+enT26WqhndSC20nd3ryqKzWz1BBJLODFNhwZD8vNd/r/hu2uPD080E03mbBKpEhpe2RrJcq0NfTBavOyyNGWHOCaW98uCbZFIgD/w5GK808N2sL6/avO85SRdpPmHHNdD408NxQWMFxbyzptfDHzDxTVZXsJx1Rsy+E/DWvWjSajpVhNN0LbArfmKztK8KeF9IuVey0qxEqvw8g3FfoazPBVhFcajc211NM2E3oPMPPrWVr2hmy1y5tY7iYD/AFkY8w9DT9uk7C5dbHrs+yW2ZQ6E7cryODXOLaabc3MM9zaWU0zfK7yICfzqtpOmWd14aW7aaXzBEd7eYeDXCabpj3Gp2sZnmZWnxgSHkA0vbK9xxp3PTrzT9OsJg9pHa2qzDa5iUAn8qfFp2l31vJ9qtLOeYfxOqsTXPeMvDdtBowmgafKOC2JDxWR4NtLaXWmt5ZZnWWPKgue1P20QVO8bnVWdnp9jcpPa2dlFKH+9EgDAd62brS9KvWa4ubKzlmYffkQEkVwHifwi1rO13ayXLQykhgkh+Q1lw3ywaY1mxleUDAl3tlaSqiVM7eLStGa6XOm6dt3Y/wBWtbDaFoeCY9PsEkByrCNeD61wXhPwjLd3UdxdyXKwRA4Jc/PXcf8ACNaeOpmH/bQ0OvYUovoZ9zYWM91vu4bOac8F5EUnjpW1Y6bplkyy21rZwylQGeNQCfyryPxDaIniC6ijlm2RvjiQ8V6JbaHZDT7ckzlvKXP7w9cUTrqCTZXs2XdV0XTLmSOZtPs5ZC2XLIuW981Nb6ZB9lFtdRW0tupykLKu1PSsptDtcceaR2zKeKZ/wj1ox584n/rqaxeMjcfsGap8OaG83mNYWS8DhUUYq5cWem3UKQ3UVvcRocqsoDBfpmufHhmEn5PPUd/3hNSjwnC33pZx9ZDVLEX1D2SW7L76JoBAA0zTse8a1pKYURVjlRVUbVRSABWGvhGyH3pZj/20NSjwrp6n785P++aftkyGktjX8xT/AMtE/wC+qqT6Xpl3cGe5s7KaZgAXkQEnH1qofDWnR/MzyrjnJkIrPuU8N2TFpr0l/wC75poVSIWvsbP9gaF203T/APv0tSWujaRbTi4t7KzjlXo8aAEVw82raU+I9N0+6uWPcu2KjOk6/er+5txYwnvJN/8AXqvbxGqb6no1zFb3Vu0M6wzRNwVkAYY965WbwL4Fd2kk0fTwc5JUDr9KxoPAcsxLXmtXrnq0Vs5wPxrUtvAmmxgERzk5+9LKc/lT9ulsHIu5r6bHoekKYtG0+3h3EA+UoXP1NXDeXksmEWGJemWfkn/CsxPCmn4AMkm09kkwKi0zRtHvZJzEJg0DmMnzi2aFiNdRcprS2SX0TxXs8U8DjDxMARWSul+G4UxHo9k2CRudF4xU/wDwjdgszIxmwef9YelcFceF55PEN1YW7Srt+cKZj931ojXi2VGKZ3UskLW6QwxwQQQj5FiIHB9qqtbWN7KjXdpYzGMbUMwDcVxVv4Vuri2Wf7QQjT+QSJTxzgVkRaY9tcTWs1zO7RyHP7w8L61p7VPYlqx67Ba6XaolzDZWUUo4SREUEUjHTLudZLyztJ5j8rSOqnivLNQjjFqlsk0+7PaQ1UigIiSNbqYszbf9YaV9OZlWR7hFbaabL7NHDbC0PWIKNv5VAND0IKVOnWGCenlr0rF0XwpbLpUZnknaVlyf3hrR/wCEascD/X9P+ehrkeKs2ibGpLa2Vxa/ZpUge3GMREDbx04qsdB0Arg6bYY9PKWqo8M2PrP/AN/DS/8ACNWP96b/AL7NEcUkLlJG8PaB203Tx/2zWo00e1s7doLMWsVuxLNCFG1s+opD4Zsf703/AH2aP+EasM8NNn/roaX1hXBIgTT9EhxHNpWn4HG4RLWzFNZSQeShh8rbt8skbcfSsqTwnYSAhml5/wBs1k3/AIAt5Y/9Fu542/66GrWKj1Hyo6P+wNA/6Blh/wB+lq3bQ2lpCsFukUESHKqhAH5V5fL4e1TRpN7rc3CeqyE1o2mp6Q7pFeLNBJ0IZz1pyxOmgcnY7y5s9PvypvYbefZnYJAG25qudC0InnTrAjIP+rXtWZb6PpN2oaCWRgecCU1ZHhqxx1m/7+GksYkrNA4tG2jQxjCtGq9AARxT/Oj/AOeifnWF/wAI1Y/3pv8Av4aP+Easf70//fZqXiYMVjc82P8A56L+dHmx/wDPRfzrD/4Rqx/vTf8Afw0f8I1Y/wB6b/v4aX1hDsbnmx/89F/Ojzov+eif99Vh/wDCNWOOs3/fw03/AIRqx/6b/wDfw0vrEQsb3nR/89E/OmtLFj/WJ/31WH/wjVj6zf8Afw01vDdhj703/fw1nLF00HKa0rKzAh1Ix/eorHXQbSIbVaYj/fNFR9dh2NFHQ6PilptOrp07GRFIQqMxJwvOB6V5FrL2dzqt1LbMVjeQ8d93evYCASfpXnfi/RbbTpYbiBQPNkJP1NUrM2oySZWtvEesraR2dpFuVRtBEZYn8RXSeGF1nz55dTVxGyDZuPfPpVHwHPte7tmHzEh1PpxXaqAWGTyR0pPR7CqNXaSPKPE9p9l8RXkYBwwEg4659K77Qpl1Lw5EGwQ0fln8qwPHVqFu7K7H8X7urPgO53Wl1an/AJZPuppJq7Bu8Dictp14UAIeC4/HAOa9I1yIap4YkYAk7BIuPpXH+K7IW/iC4IP+tHmV2Xhub7Z4ciDdQpSkuVMbezOG8MXn2bX7eTIxINhNbXje1EV/DeAcyDYTWVFoGopflYLN/KhnDbq6vxfb/aNBEmPnhZWP1o0uO6ctDkYNaa10GbTF/wBY8mQfb0rc8I+HytydSnVgAP3aMMc+tYvhtYZdXRLqIMh5yfWvSftCINgGMcD6VMmk7Mc7rSJHqlqbzTp4AAS68A+tclonhbULLU7e6uJEVIs4APr2rrnuHPSq7SOxwaylNdCYwlYuuYdu1ypXuDWebfTvN3x2cbODnOBTvJZ+wqRbFiM5APrU88h8sV1Ea4cLtjjVAPSoPMlY9SaurYoMbnJqdYI06Chxb6jVSMeh47fgvq15KgPz3GPmHvXqkNlIYI8nB2Dj8K52XwhD/aE17dagqI8wkVK2brxPo9qmGu1crxheTW1Rc6SZLm+hfSwjHLkk1OtvEBwprlm8Zm4JTS9OmuG7MRxUEr+LNQUmRo7GL681PJEm8u52MjRwp80gjHqTisu88R6RYjE12rkf3fmrAl8LNLZSXGqapcXUKrvKRnk1jDU9DtQg0/RHlfGd1ycAf41SS2Eops3pPHMc0hjsNPnuG/hIHFRPe+K70738iwgPdjhh+dYkviTUWG1JIbZe0dvH0/Gs17i4nlE088s7KQQWbgfhVctjXkSWx13/AAjN3dsG1HV7m5zz5argfnV638LaVarukt1Y/wDTw+cVvafMLnTIJR/GgzXPa9ZXFzqIt4pMfaIju9Dt6Y96TiiFL5Go0dtpwQSyKiOdoCIFAP1FF3dxJbTXFiYriWEYYZzgCueXTNU1Qb7nzQxXfGM/IB6H3rS8OWs0AmluzFGWzCIxwSBxk0rIHbqQReJ1u9Rt0icRxbzzjAcbf8arvrd/qKeRA6wMA2Qo3M+Dj8K34NCsLWNMxKRExYEj1pzT6VpOF3wRNtJA43GhId4/ZRy0Om314bdSbvy4yyON20q2eMeoroNB0m402e5aVoyrgBQgxznqag1LxCNqRwKVZgHBPcZroo2DqGHcA09BSbtZoimwtzGxHBBWuR17/iX+KLS983yI54yrykZAx2rsLpN8OR1UhhXO+Mrfz9DE4I/dSBwT2HSpilcmL1OZvtdiS51QWMJaOZo2hdTgB1OScVzOtXkz6o94yBVnQE4HQjrV9bOe94t7VpT/ALI60mraDqFvoz3c9q8ap2Y110+VOxdTTYxVuC8m9zmt7w/pyalqEWCMK2SK5pK7/wAFLb6dYS6hcDkZwaMRFxjoQnc9DjQRxqi8ADFOrgb3xhNcFvsRwBVfTfGF6tw5mUuFHNeYqUnqXyHo1MkYIpcnAAJNVdNv4r+2WaJs7h8w9DWf4nvo7TTHV5Nhk4X3NJRu7Epa2KCeM4FvJILhGCK2AwFdNa3UN5AJYW3Iehrx1RLcSLEG3F2xmvWNEtPsOlwwnrjNaTpKI5RSNCigjmlrFakEeD0Jz9RWXqXh2w1JT5sYVj/Eo5rYopptDTscTN4TvbP5tOu32r0BPWoo/EOraVMI7y3d4R1baa7uopY0lUq4UqfWtIzV9UO99zJsPEem6iMLIEkzyrHFbKEMMqQR6g1h3vhiyuD5kW2GTGNyisiHTte0e4Pk3AmgHIBPWplFN3Q7J7HaZoNcnbeMlSVor+2aFgcbuxroLPUrW8QNFICT2qXETi0XKSjOaOKxdughtMapKa3Ss527FXK7ZzwKKeetFJbGqehHo1wLzSbacHqtaI6Vi+HbK70/Tvs93s3A5VVPQVtDp6e1e1ynK9BP4qwfGFr9o0GRv+eRDVv/AFqG7tku7WS3k+5Iu00/hCOjueY6LqTabqf23aGiKbWGec1r3Pja+mYiztkT0JG4mtWDwjo9sVEheUqehPFakMVlauRb2iRsBjcFqXURt8Wtjl1j1XxFoc0VzGxlEoMTOu3I71o6BoF5pd41zNIgV0Cuorba5LcY6UzLO2cGs5VV0HytqxHqGk6dqNwst3FvKjA5xVm3jis4hFbQqkY96jMUjEdcelTC2Z1weKybk9hNRtqxGuWHQVS1JXvNPnjA+8prSW2A6804QqMgLwRVKMrq4uaKeh5HayG3u4XPUS7f1r1FIWcKw6MAawZvCFiLl57u7CRs+5EXjH41oy+JNH0+MQm73lFwEXkmtqkLlOd3dGotqvvUvkqvRQT71yzeLbu6fbpukSzehY4qGQ+KLwlZru208N0U4LfQVMYRRm3J7nWySwxf62SJD6M2KybzxNpFkSpugzD+FOayY/CazSI95fXF2w+8DkKfxrRttA0qxZRHbwqT8o835iWqrDUV1KMnjCec7NO0ueQngOynFMdvFV4m6WWGzj/2Thq1NQ1PSdD2x6jqMNqsnPzOEC/Ss+bxp4dxDJY6rYSFpAjEydqVn2C8SCLwl9pAkvdRu7k/7PA/OtO18O6fboHjsYFION8jbifc+9U7fX5rm6kdRgxWxfDHCk56/jUMl9qOtWkjRS+WmBmIJznvg0itTpUtUt1OJFRVXO1AFFJp0tteWxniVgu4r8xzk1gpo91eSoZPOjhaMbRuwQw7H2rc0iwksYSkrISWLYQYVfanYlq3UmWNGjlt2GQAV/OvO4NCnmW7WFlK2zsGVj93vXpJGLzpgMvJ965Sd49K8Uz+bL5VtcpvdQm4P9aI2uOLMmw8OLefYZp3VIZFZiUPJx2raXwxp6WciGIyGYnY4P3OK5m/8WWGjWTzBHSKO4Lwk8Agfwgdga4jVPjNrNzcPJp1strC42hX5H1rbkb1KlK57V4QuRcaIsR+9bsUroNoJBwMjocV4H4C+Kh066e11qD5JWyZYui+5r26x1nT9RiWWzvIZlcZGHGfyqZQkYvcmuZ47WINJvwzYG0ZrmdVlFprNzeTxqWWFTZl1OM91x65rqDcQsdoOfw4pkjFxkwpwchpMY+tRYabRygs9U1A/wClLMFLh/KzgPx61aj8LFpneZ8RSAhkY5KemDWrcanbW4IuLuFcdUjOSKxrrxdpsDfuo57hh0LdKFG5fNJmm2j6aWjd90hChfritGJmRRHDbERgcZrhrrxjqDMPssUcQbqduTVMeItXZiwvCG77hwKfIxWb3Z6QyzycHai+3WklijaExyRh17hhkVx+l+MbhGVL6NZU7ypxitm88W6VbqpR2nY/wx9qXs2S9CdrrybcPBAkK7iAz4wv5VS1aO81jTZ7dlWKN0yGJxgen1NYN94vdfMNnZoitkkyDPPrXJajrGpak2bi9Z4z/wAs1YgflWtKjNu9xuSRnRJ+8/StZ7yQwrbR/dA5qlBES0jdh0ojJEgAOCe9dNWN2RBmvo1i2q3flB/LUdW9a2Nc0SDRTbuj7t3U+prGtobuFQ8KSYHIK066vru+jVLvednQ5yBXM027J6G/MdN4T1Em8W2A+Rgc/WqPjDUI72+jtgciN8Gs7R70afcmUZOBgZGKoTyG5vmkbOWYnms/Zcs2xNmz4dsPtWts/wAvlRYY56V6PFPBIT5To2Bjg1wW7+y/DwYLiS5PBHWsm21Ca3EQhlZGLZLA1E4Sm+ZA49z1nOaWuUm8WpBChSPzGC/MQe9a2k6xFq0AK/K3pWMqbirkcrNWiq9xdR2kbTXDpHAi5eRjgCvPdW+MujafcGKzs7nUOcFkIRR+NJU3LYVz0kkAc0ilWGRXks/xlsrtDFJYTWRJwsjOGB/ECtS08XzpAklu4mhPJJOap0JJXKUb6no/FIcd6rabdm+sY7grt3jpVk81i3ysnYoXulWOocXFvk564rD1DwvNH82mzGMD+EmuspCBVc7WrKU2jhY9b1vSW8m7tmkQcBgK3LHxLaXCgTHypPQ1tyxxuv7xVYD+8K8o+JniK20a4Gm6dZqdQkj8ySXsg7Y96qMI1XaxXNHqeqLcQsMrKv4tSl91fJdxqWryjzP7Uu/93zTXS+FvilrOgypBeb760GAUkbLKPUN/SrqYKVrpmfMfRh60V53b/GHw1cReY0txGc42mLNFc31Wr2Nk1bc0Z3uf7UtDopvCWXkzkgY/GuhsfEAS6FhqYW3u+g5yre+axLqS4lsILufVVUK4GyPhgPr61Va60W2u5mKPeAj5TMcsGr1LEySZ6EGJAIww/vZpRyDXn2meKbfRpVGp3ogtShZRJyev6Vo2nxP8KXlx5KaiqOTgbhjPvScW0ZHSG2YysU4GaU2pByWIpRqFm0AmW5i8s8ht1Z934q0y34Evmn0QZrJ011KU5bI0hbRrycmpRGoHyp+dc2PEWpXn/IP0ptvZpDioTb6/fE+ddC2B/hTrTSiDu9zppbmGEHzZ4o+O7Diua174h6B4fgZ7q63SD7scYyW96UeGYGjDahcTzvuAPYV4d48NtL4y1BbdQIYB5Sj0IrWnGL0JaR1d98dtQd/+Jdoaqn96Zs/ypdN+Kd5rN3Ha6lO2mpKdoljHyEnt615gSsaZdjn0zxTwA0YYE5B3D2raUFYWx9DXOi2ttZm+vbye6UDKhXOMVl/2tZW3Njo0aEjIkl5bNV/h5qEus+CZ7G4Id4QVX1ptrpM0umS3YKrHE2w7j3zWG2jNotW1JJtc1a5UobnyU7CPC/yqCxuHi1GCVpRIyuMsW3EfnW1B4bjWdkvpMxCISZhPWr19oFrBpjLBF++ij80SrxuPoaTtYbt0OtXDIrA8EZFebePb280DTtQuoGbbHKkkKHnLtkcH2xXd6Rcm80i1m3D50wwHr3rzn4zySf2Hp6AMFa5JYjvgcZogrsx1R4ney32p3ktzqE8lzcP8x81twUewNOhVfLKkAE8nAxUpJPPf1qu29G3KBXZZCuz034YeIyuqDR9S/fR7f9HmkOcL/d969ll1DT7RcB4xlgNqDvXzH4St7m51+AKzox7+n0r6I0/w8IbWPz7hT0ctjLZrkqq2w73J7jWVfUYIVdotsmHGOoNbvHQVlJYWLTvKWaaZiCfqKutKVyzAIv8Aec4rNbFNIkmGCr5wB1965Xxja/ura6HVQVI9fSte51rTolKzXaHj7sZzV1HhvYUkVPMjcBlzQou9ydj5m8dXtzd6pDYeXiOBN2zHc965tbSQ8v8AKO5POK6nx5qc954w1KW4txbPFJ5Wxe6joa5GWWV84b5fSu6F0gbZYjSK3JImyT196emoNBMs0E0sMq9Gjcqf0qgzIFHBJpdhIG4EZ6U3ruJansPhX4l6vqdsbGTy47mHh3IHz1s3GoX9zkTXUr+o3cV4v4euDa61Cw6dDnv9a9fikjeINz0rCcEtUbQsIEOOn4nrQIyDkHBpwkbHGMUhLk0KNtRuURuzY+STn608jJBHJqOWQQxGWU7Y16segrkb74hW8czwafZtMy/xs3y1aj2Jk9DsGDPwenoOBSpFgZC/lXE2XxCYOBqFiEXrvjavR9Gii1ezivLaQNFJ/CDyKmU3HccVfcyp7aWUfdJ9KoNZTKciAk+wr0a30UFfmU1oQ6NCB80YrD63bYUqUWefWWjTmxaQx8ms+K0P2kI6bWBPJ9q9fTT7eMYVTj0rjvFejy2Ze/tgDGqtkfhminiXJ2FK3Q4XUvidcafC2kaRbxCVMpLdOAcfnXDXGsapdStO9/J5hPVTgH3xXPsWlkkdwcu5JB+tW7ZSfnYnA4AzxXTGEVqZ3Z0ul+Lru2nSK/YzxtwHPGyu/wBMtzqFxAsbbmkOd/t6V4ncM0kmNxAHQCvafh3IY9Ka6kJ3Rp8uelKojSm7vU2vEFyrzQ2MX+rtxgD+dN0PSDfXR2r8o9azpJHmuDKuCSTnNd74Ysfs+n+YchpOTmsK0+SBTZx+oaa2n3jRMOtX/CkpttU8sk4boKk8SXazamwj2nAKtSeFLVrnUxOwO2PgYqW1KldhfQwfjRqsscOn6RBMypMWkmUH7wHTP415J9xiF4we3FegfF4EeK7Ij95/opUgHlec156eK2oxtBGDv0Kl8wZcHnPUHmuq+Ht28t4dPdyULZAPvXIXXzSEGux+GWnS3fiSLAOAckitamkC029D6Os4ltrSKFRgKgrK1bXktZFhhkAfcASOaXW9XSzgMUbL5u3HNcGGkub1JJGJLOOn1rzqdLmbkzRLueqwuXiVic5ANDzIhAZgCelNhAjhQZ4CjOa4rxLqrNdmGGQgditZqm5v3RJXZ2+5XU8gjFfMPiq8mv8AxTqc9yzO6TYUZ7DpXrFre6ldw3FpaTHeYmAZuSDivFJlk+1ziWTfIJGV27lhXVRouD1M6kF0IyoPao2QMNpUbfSpacsTyqPLUk5xXVzPfoIrCziIzvC+3pRWhLbi3YJKhDEZop3v1HZH0N/wi+j2QD3dzlhyS5Az+FZviDxN4c8LaLdXNrDFLOikR7Vzlj05q7qGm6fo5imu1ub1pDj5n4FeafE7xFbPYppdtp8VusriTzNuSAO31rGmm9x6tXPPb3U7/Ur2W5u2aS4k5YyHOM9KrmGaTbHKyBQP4V5qF7iVxgNx2yOaW3O2VWYsSeK6duhJ2ngLUIrXWUsr955rWZgAXbhW9K9+tNP0+IxrbxQKHG5DjJIr5mtt7XluoC5EgKkZyD617rokGq3GnRTBjIYswhT2GM5FYTSuNM60zWyzvE7gbADnOBVa/wBUFmkNxGivaspO9euR2rMfRrxEW4VSzDG5HOcn1rXhs4JtN+wSPG7KPm2Hoaxt2Kfcyf7eZ7C4uQ7AeYoKPxtzXzpr8n2nxBfzwyK0bXDPx39a+p3srKNJfNjiHmABgxGDgV87eP7C00rxXIlhEBbTJuVUU8HuK0paMl67HJCB3+Zic+lWYRgrGASzHGBUSXG6YBRxVuOVoZFkj2h1OctXTJMk9m+FmnyWtrIGwARyG4JzWxDc2+nT6lZ3b5gDMViK8OT3rjfA/wAQ4oLkWGqrFDE+Ntx0APoa6zxREkmrQTqQ8M6go6DI+vFczi07s1i76EVrr0sK2rxoGeEMrFv4lJyAahuNZvrgsr3BCyNyFHQelMt9Kv7lmMdrIVJ+U7cCtSPwtdKA1zPDCvU7m6U0kVojT8IThrGa32keU52k+hrjPjNb3smm2MqSIbWKQmQZ5rrrIaTpMrvHeSTux5SIFh+Qqp4ot5/EOgz2VvpcgVxxK/b8Kzj7srmb7nzxz17dqQ4XqVX/AHjW3f8Ag7VrC2ne4G2KMkltp49qwRbxkfPuf6mutSTV0Sdf4Iv9Hg1GJb6+2Ts2VQJljXuMWpTOm3T9Llkz/wAtJCAv1r5kCbQoQ7CvRlAyPxr1DwH8RrqOa20bWZFe3YhI5ycFPTPrUVI32BNHqItdauAN1zBaqevlrlqkTw/A5zdTzXJ7724/KtOGVZUDp8wPQgdaeZFUEsQqjqTwKxsguUxpljDGY47WJQ2R93viqPh12XShAxw8MhjOfrRqHinSbLIkuVd15Coc1yR8XTxXVzLptt8s7bj5nOPenyN6oDzb4p6Lcw+NryeNMwSgHrnnFefsjRsRJlcdhXtuqyjUTJeaiyb1+ZiOgArx7VrmG61eaW1XEAOFY9GrpjsDHaXbJd3Pkk9ema1PFOlHTY7JgOW+9x0rnlkkhuBcI2GXkY9a7+4hk8T+GEkXmdFxyM805aK5UU2cv4dtHuNQQ7eFPWvWLeLZGo68CsDwV4dnjTfLHg+4r0O30gsRlf0rnnWgluaRpyZhpAWOADj6VZj0+VzkD5O5711FvpCgjKj8q0YdPjRgSuAD09a5p4lPQvkjE8W+Iz3FlpVtZfdW7JYnvgHFecLAqny8ZjXt6mvQfirLeN4wEFwubeJP3GB0BPNcSSpJGCDnNddN3jcwb1IUijVxhcKeCPWu++F2ttpuu/2fJ80M4yoJ+79K4hQCcY69PatzwhA0viGCRfvQ8fWpqL3XclyfQ+l4wCisuCGGc1J0qGyBFlCD12Cp8GvMkihSKx/EUwg0O9lETSssTEIBwTitjFRSxiaOSJ/uMvb0q46SugPkgqHZmaMqxYkqRyOaRlHl4Xius8VeGb6z8QXPlQs8Ekp8tvauZmheCZ4pBhlODXpwfMrokpW9hNdXaxwruY+vSvaNOtjp+gQWgXEmNznsfavIQSjAq7oQc5U4rY0LxpPYTG21CSSa3J+R8j5PrTmm1oVTaT1PQ4ziQnGMnOK6dPFUaab9mWPbKBgEVl6Zpx1ezN5agNEVyrDndUD2d3G4AtznOMEVhJQk7SZW5WVpJbhmX52Zs8mvQvD+nG007PR5eT7ViaB4fZpBNdIVIOQMV2m3aAq8AVlVmuXlQmeHfF7RPs2pQ6rHu2SqI3yehrzg7ASuSAor6Z8V+HbbxDpX2e5UkKcjHrXifjbwuvhvSI5GxukbagxyR61pQn7qRB59K26Ut712ngPxlbaBqG26tRiT5VlU9DXEHOTmkIJHysQTXa43VmNaHu8l417ObjJdX5X6VLakNdxEgBSw6eteZ+DNems79LO4mZrd+AXPSvSrVoYrpZDkqGz9fpXNKKimkUpanda5qK2dgqBsSSJgVwU3K/OSzsevpV3VL439yjsxKrgAegqXRrH7ffjeuY1PX0rKMfZwci0dD4Z0pYbb7S64Z1wARXl/if4eSxazcSWrnEpLAAcAmvYb/UrfSbRd/G0fKmcZrh/E/wASrbSNNP7hHvZeIlyM1jB1JS54oiR4rPG1tLJDIMSocEV1fgFbK51IWN0wWV2zHno1clNcG6lkmc7ppGyTSwyy21xbzQsUkjkDK47V2ShzRsQeheOvDVx/wkjfY4gYfKXB6etFd1o97b63pNvezDLsm08jtRXA60ovl7FpaHReJY1m0cygZ8vDD6V5P8QPDF7eaHa3sO13MgKKvXbXs88Hn6fNbsOCCBmuPee2OgTWNwzSzbiscTcCMjvmuqlIafunz29hLCzG4QoQ2CSO9RzxrGqmMghTya7Px5qWmoy2VpEDOB++YdFauGMjSxBDjOO1daMzsfCemtqN2JRtwCCNxxX0fpsKW9nHHGBgqGOPWvCvhXf2r6gLC6jG9h8hxXvNvsijC7gABjr0rGpuASTL57QKG37Sc44rlhJdwxpBbR5uXDCZipBz2wa6tpR/DGXPqtQSXSRDc5ihxzlyM1kUjn49Fu7tWeYSGTYoDO2NretUdT8A29+QLm4AKsCj45Prmt241uwwV86S5b+7CpP9KyfEvia60Xw/danHpZURKFj84/eJ6ChK70Hc8V8Y6ZZaR4mazscusC7ZeO59KwH+T7zD3FFw13fXElxcz5klO5iOtRi3QHkFj6+tdaTS1M+o1mikzv3HC4yP5f8A169N8A+Nruxt00qeNbroLdpD9wH+H8K82kiXyW2DB9Ks6dcvbXMNwh5RlB9qUldFJn02LXVLkgyX626kA7I1z+tOXQ7AHNw7zsOpdv6U/Rbgano9nco24GMAketXhaoHJOWz2rlk3ew7kESWduQtvCseO6rzUjyXBOAuF9e9TqiAjEeDUF7qFrZRNJPcRxqgyxY9B9KLNk3PNfizrsNhon9kRMrXd0weQDsM14xj8PrVzxX4iTWPE+oX4y6vO3legUcDFYT3kknUYrspw90V0aTMq/eIH1qu17EjggsSrA5+lZx3t/rJC9NA5wenar5CT3PQfiNqd9osCwxxx7V2Fj1pLzUb++JF3eSyjuobaK4TwNKXilhzwriu4KZZjjIJ60rRKRAIgE+Vgq9xtyfzqe2QbwWfbGBkselATnGPesjx3JJp+jWtsjGKS5Y7vXaBnNTJpLQdmcx4t8RtfXMljZMfs6MN79N2O1cskXPAwPSrCQkRhfTrnv71IsYFQnYCv5WfvDjvXoPwxmP297GTBU8gHpiuI2549a634ekjxMSgyAoFZVm3DQcXY91tNOit+BGoHtWikCjoBTlTn8KkG4DpXlO/U2cnYAoUdBS7Qw5pwzjpRkCla5nrc81+J/hGXXTDfQSMksKFdiDJYZ6149qemXOlzpHcFsleAVxX05ql9ZadZSXd/MsNvENzO38vevnXxb4ok8U6s90kaRWanEKYwx/2j7V6FByaIZgj19K9M+H2kIvlXjLuJPBXmvMv4WBOARgn0Fep/CTWgss2mSgEKMoT3FbVtYgeyR7fKQjpjipKjjXAz69qfmvPsxi0006mmkMyNTsNOEMl3eRjy4VLlifavmfUrxb/AFS7uo4/LhklYxDvtzxmvXvjLrklrplppNvKVa6YtLjj5BXi+NoC5yVGC3r713YeEkrksjm/1Zx1rNbgkMu7PBFa2ARg1GbdMlsA+ldUdgPVfg3rckUJ0eSQlVO5M9h6V7IUjLZMan3xXzR4MvJLLxPYyg7Qx2uM9K+loHDoGByG5B9a86tFqVx3JAM9RgdqfSDFLWVrBcjaQAHPQdc184fEzxSfEeuzRxcWdpmOHIwWPfNe4+M9RfSvCmo3keQywlV9ieK+YZ4jKCSxZjyT7104aN5XEyhke9SQp5j8dPenJbSDgocVahiCe1d05a6AQzjy1XaSHB3DFer6Be/a9Lhmxu2qA2fWvKLv9e1egeB5vO0xVzkKcH60rJ6sEdeVMsiKFAL8Cu70WxWwshlB5h61h+H9KF1Mt3KMKnTNWNc111leC1bAUYLDtXDUbm+VGi2Mbx5fW+kwveXsoaQ5WKFect2/CvA9UubnUb+S7u8GQ8LzwB6V0XxD1K5ufFKxzyM8cUQKjsSe9cm8hbrXXRpqMTOcmPtXZGx3q09wFk2n7p6/WqtuDv3Y49abOxMmV55rTlA9A8K+JDY6KLdnPySNjjtxRXLaVHI1oSAcbzRWDoxbvYq59YiRVlKnnIyPevE/iF4pi0jULiyshu1Ak/OvKxA/1r0zVdfgh0m6mhYm6WBig9Djp+FfM81zLLK1w+XkuGO6RvXPWppQD4SqYpZ3Zn3nJzuYdaFtSOTIoUdieaseVJuw8+fp0pwt48cnd7muom5Z0PUF0rWbWeNpCA43BTjNfR9hqOo39lHNaaZGityGlb9a+a4IkFxEqj5twIr6S8L3839hQyXEREaKApHesKoIt/2Zqt0wa51LylPWOFcfrUsfh6xQhnWSdu5lbI/KnNqsjPtht22g43GoUutQupJY0XG3GDWTZTNNIrW1jIiEUQX7wAFeXfGbVoxpGn6fFc8yzb5NvIwPWvQBpE0oneaY7pDnArzT4zafFbW+nXCgBWZlf34pw+IR5VRmmb6je4ROcV2GZKehpLfgqPWQVUa7z06VXaVnlVg5UgHila40fTHgfWbWDw4EuJ1Ty2+UZ5IxWhc+M7dcraxtIwPJYYArxvwLePLY+XI27a2BntXZqmI8e9ZOKuUjTvPE2qXRKmXyYj08sc1gagHkgnkkmMkmxiGY8jirojBNMurXNjcH/pk38qrmitCrHgoQ75MnPzkiipvL2uB9f50vlGr5yeQgzR16VY+z0zy9ho5yDovBV2IdUaFhgOa9PRQzdMCvG9Hd49XgI6E17NA+bRGP3qUhx3L+nWKz3agjIxg1mfF3Sll8PWd3GCDbTBSR6EYrqPD0BV2kb8KTxpZDUPCN/F3C7x+HNedUqtVVE7YxXLc+eeSzHGMEjHrS02Ni0KF/vHJp1ddzk6gOtdr8Nij60yYwwPWuKxniui8EXv2PxTAOnm/LU1PgYdT6UXrUw6VDCd8e6pR0ryOpbFqlqV/baZYzXt04SGFdzMTV2uI+KyTv4Du/IP3WUv8A7ua0grysJnknjLxnc+LLpg26PTYyRBAvG45+8a5gksd5OSeCff0+lA+6CPukcUV60VyJIkD90j1GK3vBl1Lp/im0ZWwJDtYe2KwcZB+lbPhqMzeIoCOoxRP4WB9N28m+1ifOdyipSax21GPTdLg3jLbBge9Z0XiiQS/vYvkrg9nOexXKdXTWrOtdZs7n7kmD71oghkyOh6VAHgXxcnkuPGiQscJBB8o+tcGfU5Geea774wIF8ZREdZLRf5mvO5pSqBD1Ar0aeyJCW4VMAEHNVnmfOQ1RZySaUIz9OorYC5pl/JaalBNk8OM19MeF/EEd9p8SsVztGDmvlzy5EG7PSvXPAtzNcaUip94HisqtLnVxw3PbVYMoOetPqnp6yfYYvN+9gVcrzLWdg6nIfEz/AJJ/qf8Auj+dfOnevov4lf8AJPtUxz8o/nXzpXdh/gJkFFFFbiRXu4zIi7eu6uw+HM7PfNp+04U7s465rl/auv8Ahym3xISP7o/nUzb5XYtbnusFt9i0uTb8p25rgZ2kknlds5JwRXpsiCS3KnnK4rhL/TZba6ctkgniuXDz953LPP8A4maNDDY2GqKQXl+RsHpj1rzJq9Y+IVrP/wAIs7SfdikVh+JryiP567omUydP3cVQ5ycjvUkpx8lMgXLY9DVDOp8O+WdL+cgESHr+FFZUErQx7B0zRWT5rlI+hZ0juPDdzGMb4G3D/dbivnvWLY2Wo3dqfuwucfTNfQ2m7TLcwEZE0WAK8W8d2YtfE1wMA7kGR6nGKikEjB4IBHTAoqKJiYk9QMflTmY9O3rW5kWLSRYb2GV4w6hhnPpX0r4d0+3Oiw7GZ4JlDbD/AAmvl47VVyXIwuQe9e6eBfGdkPDluW815UQJtz6VnONykeiwpBEvlxjAXvTGlSInaVi9S/ANcheeK72XIghjt0J++3NYd1eXd0T9ouXkB/h3HFZKndjO5n8RWFo7JLNvb0j5Bryf4veIf7TsbARR7USVhzWwp8sYHFcl4/IOjR5A4l49q2jTsSzzl5ZJPv0ynnnrSfhW976CG0beGb2p23NPij3yKnqaUtho7nwJDsBPqc16BB88m33rm/C9h5FqG2gcZ6V1emx73LVlN2VzSmk5JMux2mCB7VNJZeZbyJj7ykVbDCNckDgVnnV9s+NuVGc1xLnbdjq92Oh8+zR+VeSxn+CSRPyNNqe7dpb68kUAAzuef96oK6o/Cc8woopwFUSanhzTvtmqI4H3DXtH9gypaxlDkbQdtcV8MrCK5d5SFJRxnIr18JgkEdOlcdbESUrHRShGxzdteXFh8phO3uavTataXFlMp+VihyD9K1XiikUrIuc+1Z1xoME6kRnaee1R7VSauU7pWR824QSSFDwXP86Wk1GFrbVb2JRhUuXXj61Esp6Hj3ruUVbQ49epN2q9pfzavbH/AKaCs8Om089q2/DFv9q12BAPQ0SVoh1Po3QpJJdMQvWsOlZ+nx+VZIvSry15EviLHVk+JbEal4dvrP8AiliIX61r1FModMH1Apx3Ez5L8toi0b/ejdkP4GkrW8UWos/FeqwKeBcscDtmsmvVj8KJDOK1PD9ytnrllI548wZrLpQzK6Oo+ZWBH505bMD6bn0+LVLSN0PzIgx9aw7vRLyHohk+lbHhG7+2aJbvjnyxn3NdD1rhjUlGRXOcdpGizTzq9yNoSuvUBYwo6AcU4BRnAAzSH/VnHas5z5hHhXxmgeLxHa3PaW32j/gJ/wDr15VI5dznqK9Z+OE6tfaVEjHzFifIryRtwyHXac+telh/gEPjj8xsCtBF2IE9KgtQMZxRcTlW4qwLCxmR1QDknFe1/D7QJIbeOUjjrXi+iTLJq0KS/dJr6W8MXEB09IYRh1UVhXnKK0KWxvKNqKvpTqzr3WLaxO1zlvQVT/4Se1/umuFwlbmC1xPF6CXwlqi/3bd/5V8xR/6tfpX0v4ovI5fB2qPC24m2bpXzRHxGv0rsoN2syJKw6iiitxIC20V6R8NNIkN1HcoM7utebY3HHbrXvXwuSJtBWVAM9M4rDE/CUtzvzwMGoHiVsllyPSp260lcBojifiLpUd74Q1BhFzHFu6elfOUcG1RX1V4nwfCWqZ5H2WTj8K+Xh1Ue1duHmRIz3V6sW0ZCFiKn2g9qQ8DjiuvnERtLtYiirNtYpcIzvJtO4jFFO0WB9AQytbTQShvmXqfavM/inGtt4sSUgLFPECMe/NekbRXl3xTdm1ixVjkeX39qwp/Ea1Tixcorsq/MoPWomupGJ2thfSoFGBkDrQQQa6Xuc4rszDk85xXo/g2NktM9BgYrzcDJG7pmvWPDCJ/ZcbRgk4ptqw47nQlSSG6mn+WX681LCmYw0nWpk8vcBWEpW2NVFNlYWgYcjmuS+ItiV0WJ1+6JRur0BEU/SuP+JOyPwxGhz5jz4H0qFUd9S3BW0PImTHSkVcmpTzQOK6G9DFqxGwxxRCzLcxFTj5qVskmnwpyrD7wYYpc1k7gj2zSURNBjbA3kDmtjSY8L061h6ezf2RAg/uium05PLt0YjmuapK0LdzopJXQ7UJRFEV6GszTofNudxGRnnNSapL5txtB/Krumxpb28kr8BVLZNC9yIn70tD57vuL+7B6C4k/map+af71T6hJ5l7dOp4Ny5H0JNU9premvcMZfEXKXcPWkBGzPeoVkLMQfWkM9Q+E8xW5uVz8rMCR717D7mvGPhbE32qVucE17QOdufQV5mI+I6aew9BwaRhgehz1p4GFqpqU5ttOuZ8gLFEzn6gcVnD4kN7HzTqhI1e/G7dm4ck/jVIxq/BHWnGRppJJz1lYyN9ST0or1o7HH1IDaHcNpxWx4VvZLDxFbMxJy2DWcOorQ0PH9s2nAPzd6q+lmNH0ZYa9bXFrHuYxv/drXiull+6RWHBo1vdadEQhDFc5BxVf+zr+x+aGUv6A8158qcG9zW2h1W6g/Nx+Nc1BrlzARHeRbcfxYrWttTguFIjmXfxisZU2ndCaPAPiNbLbeP9TCDAco5HuRzXL11XxKY/8ACf6gd6sCExj6VyuRivSg3ypMyYVPZRmW9ijAzubFQVb0yUQ6pbSN0EgzVPYD6L8HWxttEhBGMqK6QCsrQ3V9Ig2fdGBWpmvMk3zDHYqNuhp+aYeVJqRnifxyhVb7R3CgFo5Mkd+leQBQDjseTzXr3xsuRNq+l2g+8kLNn0yf/rV5I8ZVyoOcdxXq4f4CS3alSCBxUc8JWTcTlaro/ltmpJLkyDAx71qgLWmSBdVtmTjDjPvX0DpNwbDRxeBsPJwB6V896PGZNXtlAz+8BNe4lmEEUBOFQArn1rKor6FR01J5pXuZTISSzdM96tro14Lbz2QFT2qkHYBCCpKkHA71sRa5dPB5LRqFrNu1kNGBqN61t4f1JMkK9u4xXiIkCxKT6V7D4znS08O3LjGdm0fjXi8rZRAO4rRa9BSLCTK1S5FZ6lY/XNSG5Y9MVXKSXCeGx6V7X8JXZdIEYOE9K8MilZs9K93+F0DRaYpUHGOc1hifhGtz0fJLtk0h6HBwabk7z2pC5BxXnmnKY/imVY/CGrMx27bVx9SRXzECCqkelfQHxUvGtfAd2EJ3yOiHHoTXz8AE4FduHREhaQgGlpua6QJouFOM9aKSIrs59aKAPfGLL1xXk/xPnEniCGNOTFBk/U9q9LnuZDjaD+dePeMxMniiWScnD4KqewxUQi07jm7nPAlQABS5zSgACl2571uZ2IZfuYH1r1zwA3maXl1HSvJ3U8ADcTXrngWFotLweoUGpqNJI0pxTOgkkMkhXoAcYFPFrL1XOKhX5bg5BIJrYST92BuGPSsnJrYcYKRRtmlEux+MHrXFfFe7y+mWwGCWL49cV6PGse4MUyf51wvxA0SXVI4rmHiSDIAxms+ZSZpyuKPKe5opcYZw3BU4x600nbXStjCQ7AxU1oN13FGP42H4VUL89KvaJG0usQHHyBqUthJntuk6az2ULZOFAzW+f3NoRjkDiotLBTT4iMAECrWFkO0kYrznUd9VojuVJWumc4gknuxlcDPatfWgbPw1evH8zCBuv0q8trDG4YKD71HqkJudOniAzuTGPWqlW52kTGm4XZ8wLIrjgk9d2exzUkmUXOM1teI9DOkamo8vYkwLAEdMGsqVcx+legmuXQ5WmndkatmDPf0psQycmogTnbV2CPcyqOpOKcuVBHU9Y+FUIMLMa9VUA4NeefDSwltbVg44x1x1r0RRgV4+IfvnXHRDs1n69bi70K+gLlFkhYFh1AxV/pWX4luhaeHL+YtjFu4H1xUQTclYUtj5qYBcqOFjYoPcDvSVRW4Zup6jdVuF965xXsWskcbHjqK1/DtrJPrMJQEhDnisgda9B+F9otxdyM6Z5rOr8LBI9r0wMunRA8EDFW9g/GmooWNUAxipK8trqaFaa2jnBWVQ49MVlz6FFnNufKxzW7UFzEJowmSueMirjOV1qO58teKLt7rxVqMqfOPM25J9Kz0mX+Lg1r+IbeK28S6nBD/q1uGGfU1lPEh7c16kW3FXMnuPDK3Q0DdvTt868j61WaN1VmRhwM4qezWWeVVIOBhievehgfTHgyQvosYPYA5/CukFch4NvrdNNjiMgDlRwfpXWBsrkEGvOnFqehVmScU0jCn0pm73pSfkIz171mFmfPXxTmMnj2eEsfliwueg6dK4h4U2nGQR1+te3fEnwnFfWk2qAATwpkvjr/nFeLBzIoc8bhnHpXpUJXjoSUTFtyMZz60zyjvUY61o7R6UhRQN2OnNbOSSA0vBdp53iSHcOF5HH0r2W+TE20oBhRXnvw/0yV9QiugmVz6V6zrlk8bRzqmVI5ArBz9/U0ik0VdDt7a4YpMoXPFaF54cRj+5Jx9a51JZLeUOMrg5rYtdauW4TLn0qal1qmUlrY4r4h6Tfx+GJyqbwsgz9BXjJbfJ6HuPSvp/xITPo/2eZRmQ/MK+dfE1pHp/iOaKEDbHjIHvWtKba1IqblJI1ddxqFwN3FXCojixVInDGttyCW3wrjPrXuPg/WFstGjSL7wHNeKafF510kWMkmvXNAsntokQDBYAHNZTipaMcdzq1124VyzMGVj0Jrd07VY7pArYDnoKx5tGhj03z9wL+lZlpI1vOjKCPmArnnSjJPkVjW7L/wASPL/4QrUDKqnO3bnsc189LgqMmvaPi9fmPwgId21pZFHXrg14es/saqjBxjqKVizTaGdR/EDSKc1uQbem6O13ZrNkjcT2orqPDCj+wYPlz1/nRXNKq07GyirHYsSfuAfjXkPjm4Nz4uuVfpFEqjHrivX2xkFeleHa3cfafEV9KTkGYqD7A11xZjMzuaUEgUHqaKolFrTcPqEUbDIavdNDtIYLFCnGRzXiGioH1eEHp/8AXr2yzQx2ybWzxWVRXLg7Fq6ty0m9BxUEa3CsAwGPrU6XLRH51+X1qzHcJIRgCs+Z2sVyq9xXmWGNC2d1MaSOS0nkYZKhmOfQCnzQC4Ug4z2rM12RNM8NapMX24hKqfViOKlLUpu6PCZCJ3mk6MzZH501hn60R8flQWGa6Y6mLIiMNiu08BaTFqVyC7EFWNcYwLMSOld/8MiResPc0T20BK71PTZFktLXy4SWA9e1V47i7WIuwrYOEiJcZBrPuL9GieNVxiuSDbdmjeorLQvaZefaRtY8gd60N6KRnA571g6PbkFpySAAaZeXct1cqkWTg44rOVOPP7uxaqNLU4D4tSg+IrS2QLmKElse9eft8yYFbHjS/kufGd8HJPlYi57EdRWPj5c9q66aaVjKo0yEQkODxWjpke/VLZexcVTBDdDmtLRRnWLYH++KJ/DciKPofQrYW+mRrGAMqK1VIC/SqmmYFnEP9kVaAKhjivJk+aWp1LYa86RqWY4Arzv4kay3/CL3iqWwSFGPeui1O9knmEABGeBXA/Ewy2Phy3t2U755uB6gc120aSspGc2zy5oBDCmfvYwaltj8hqOZ/N3foKfbD5TXbbQ5mWGOwZNdz8Nr+W2uX2qSGPGK4WfmM49K9K+FSQIwknwEJwCazny8r5hrQ9SstZSeTy3bDVuI4KgjkVztxoUV3IJ4JPKz0xWxGPstqoZslVAJNedUS05DZ6lsMCKjnbZE0hPyoCT+VYdx4ijhm2BcjPUUzV9cg/4RvUJhIFYQMQPfHFL2U42bJaPnS+n+06leTE5Lzu2T9arkUitwGPDMMn60uRXpR2RkxPug5HUYrpfBEKz+ItjxhxgYB6VzbfdOa7b4aQrJrplPTAGfepqSaTBbnsL+HrcwI8H7tyv8NVBHqWl8gmVfeuoRcJGDx8vFLtJJ3YIriVSxrzMwoPEaFts8bJ9RWtb3cVwAY3DZ9KiuNMtbpT5kQz7Vky6DPDKJLOYxqDnbmnaD2GV/iRd/ZfAmoFSAzgIufUmvnRQAMAg444r1j4s6rcWvh61sbiM7Z5gWfPUCvIo5oyNo4wTXXQiop2M5KxNQTlSPWgc96RiACT0ArS10Se2/CyBH0hJCoJwcV6PLEs8e1wCK88+FJzoceOwOa9HH3a86q23YqOxkXGiQS5IAp1lo0Fm29Rlq1KPlqedpF3ON1uSWS8k3qQqdK+f9df7R4m1KU8qZNq/UcV9TX0Eb2jvKgfYjN+Q4r5XuWze3MyjPmys59smu3DzbWpEncq3DdRmqsamRuP1qeVWLnI4pbePa5Y9K6b9iUaHhxA2tRjHzr0r2S3ilmi3IjZUfwivI/DCZ8QJgdele5aFfLCzRsAMgA5rKo/dbLjHUzxeTohidmPbBqEu37sccMM4rsp7CyuRuAUMR1FYN9pP2NTKvKHvWcKi2KlF7o84+LN89zHYQsfkDHj6V5stdb8Rbrztfjt92RFGGI9Ca5uCMEZPSunpYyepWXB6k1O8qxsvPAAzTjGo+7URth5p5yTjilYLno3h+Vk0eFcdM0Vb0S2I0uIFcUUvZRZaqSOk1CUW2m3E2QBGjHJ+leEO5lnklPV2Lfma9g8Y3RtfCl6R3wleOinEmTA9aKKKsSNzwtCJdTU9wRgV7LANsSj2rxnwpL5euxD1r2WA5jzWcyo7kvI6Y/GmmFGO4kg+1OorOOxo2CeamNjjb3zXNeP8AUmXwjPBtIMjopJHvXSN0Ncj8Rv8AkWT/ANfC07XYr6HluR60xxkdKQ07dgVqlYyb1GiNiPSu7+H0MkRecE4DEVw6vzXo/wAN2E0c8PcnNKcrIuCuz0iwuxKDHKQPqaz7kr/aG1eVz271Pc6dNHITH0IFNtdOlVnlkPQZFYqUEr3NWpN2aNN4fMscRZUmsRRPp10Jtp3K2RuHFa9tqsSzeU46CoNXuoJ12oPmI4rGnzReq0HU5WtzwXWLz+0df1C5kA+e5c5HSs15WD7BzUlwdtzdD/ps/wD6FUUY3y132SV0c7VxAGTvWx4fJfWLX/fH86yJv9ZWr4flW21WyZv+euf1rGV3AcWfStoVjsoWLADaOTxVuN1dcghgfQ1yEupC7s44kJRRjJFdLpqRx2UaxvvGM5PrXnTpckec6VK5K9pAf3hjywOa8j+MN2s+p2Fkq4EUZk/PivZFOePevC/ivFInjV5GP7p4QYh6Dv8ArToSk567EVDz+VAoz0p1v0x3qfaHGG6UgVVOFzmvT5tDnuHysSuQT0xmvSPAFvnRjKrYKyV5c0TxuXHeu3+HupSiaTT+33qhpbsaPaPD168ha3f5tvQ1Y1+WWPTiY87s9qreHrGWDzHuBt4rXnEVxCYmOSRgGuGelT3djU5vRYbO4LLcsC+O5rn/AImWzaR4alkgkws7iMLnrmtm/sZNLud6dM8VxnxS1drjRtNtHyWMhk/Kuj4nzdAZ5g7+WFBU9PSmfaFY4yBirGOofnsKpzxKMEda6I6mLLKyKR1B9s16X8J4kmuJCRyCK8lBODt6qM133wv1WS28Qm37OATUVY+6wW59E8cewpajXnI9QDT68qSsa2CkGCDQ9MqmhankHxsI83R4McESN/KvJ5ItxyoxkV6v8bP+P3Rf+ucn8xXlo+6K9Gh8JLdyrsljORkj2pxuQF2sMeuasnpUTRjkFd24Hr2rVbMhb2PePhc6DQ0CkcjI5616CG45ryf4YW7XWgoUlKsgIArtFuNRsSRIPMQVwTgmzaMdDpcgjg0nWsi21y3mIR8o44INaaTJJ9wisZQkkNoy/E07weHNRljJBS2Yj618xKcqDnOa+mvFf/Ip6p/17vXzHF/q1+ldmHWhnIeSMdKaACp7U6mt1roSsSjc8I2ZudaUIfmHTHWvUhFLCu3aysv8RHWvM/A101t4mgIUEHivoUW8MkI3xKcjNY1avK7NFwXMcpYi+uJUEchxnn6Va1ycBkgJJZeuK6GO3ji4RAvoRXMapptwbmVySQelZ0qkJy10NuVpPU8F8SXBvPFF455Acpn6VUyEi64q7rdo1p4hvY2HJlJxWdP/AKquy/VHKRvNvHy8UwyPGxblsYpi1PIu2MH2qrDPTNAvRLpEL7uvvRXKaDrkdnpogkByrnH0opk3O28eQ+b4anP9zBryQcgGvavFQB8OXwYA/uxXii/dFREqQtFFFWJE9ncG1vYph0RgTXuGm3S3enxSr1YAmvCV6t7rivUPAeoCfSRCWJZOOTUTRSep2S9adSDg4pazRoxG6GuQ+I//ACLR/wCvha7DOK4v4jShPDcUZ6vcZqkJ7Hlxp46Uyn9q1toZ9QrsPAErpqEvlyYfjiuPro/BTeXrin1qJxutSouz0Pb0u3UjzB5hIHPpVmO7hPyldpNZsR+Un1qQAGuPlTOmMroludLWZ/Mj+8arppLiVSw+UdasRyyo2Ubt3NWFv1AIlznGc1LlLa4OMWj5s1NSl/dIn3RcyfzqCF9oq7flX1G+ZeQ88jD6FqpeUa7qWqszmm+UjHzyirNu2bqBP+mgqPaIxtUZNTWq7ZlJHIYfgacmkrAtD3ixtY4PC6OfvNjNbegEiJz/AAjmsPTpN3hwZOenWrdvfvb2pijGWc4rjcXOJtF2NeTXY4X2Ku5q8y+MCRtdaXdKu15IyG+mK65YnF1EJOCxya434yzqJNJRDkgHI9OKcaa50kTOV0eeIKQy7TioYWY5J6YqLDTSfLn866rGCLqtu5HUVq+GL4aV4gtJx91m+asdRgAE4Ip2/GCOCD2qZR0KR9URSi6tllT+NK5wtd6dOXcHbnj6Vf8ACV2LrQoHBz05rZmt45yQ6gj3FebGfs24y1NkcpqGsG/RYzHk1xXxD0wxeHLS6K423Ar1ddKs45C+0Z+lcV8X41HgyPZwBcpWsKyb5UgaPEc/Pj0FVLiTc5X0qzI21PfFU1UzSFB1Nd8fdMHuWraPbFvPStXw/frpetWt2P8AVmQbjWbt2KE9Bg+9IR8mB061M/eVgR9V2N0t3aJMnRkBq0Olcf8ADrUPtvh22+bcVTBya676V5dVWdjdagZMIWqBb+3kO1HDuOCB61W1G6FtaNn+IcVz2k7zqe4sAvWtadJzTaC6vY5D41NuvdEOMZjk4/EV5h2Fei/GO7W41vT7ZSCYYGbP+8f/AK1ecjkV10rxjqYvcWkpaGOENaLRE21uesfCOX/Q5B/tV6vjLt9K8a+E0hE8i843jjtXswHBPvXnVm1PQ2i9DNu9Fgu2LNwTWbNpt/Y8WcmRXS9qQdan2rtqUcZ4i1WVfDN+l1CRmB6+fI545AMdO1fSXjnZD4R1SVkU/uGUZFfNAgIjUjjiu6hZrQzmWDjPHSiq4Lpx2pRcc81vyko2/DcrReIbUjpnmvpKwlWTT4GHda+ZNGmX+2LPnH70V9KaTt/s6Ijn5a4cWmmaUkXd2WxTZF3IRTjUb9K41ZbG61PA/iWNnja4/wCuKVxzpursviZz42uf+uKVyFepSfNTOapZuyKWzmm1opB51pcOB/q8c1WkUEkgDBrdSuS1YbD9w/WipIY8oeO9FURY9h8Vtt8M6gTyQoFeKjpXs/jHA8LXx/vAZrxhRhQPaoiVIU424HXNWLu3NsVLDh0BH1quBl1A6k10XiSxKafYXIUgFcOf5VdxLY55Dgjdzx+tdj8O5/LuJYWPUA4/GuNblz9BW94SnaHXFwQNwA/WplsUtz2Yck569qWmo25QfanVlYsD0rzv4oXAC2FopwQDIw969Eryb4iXBl8VtE/3IogEx71UUJuxydP7Um0UtaogK6HwaR/big9K56t/weP+J4h70pbDW57XDjyxj0qSo4BiIe9SqAa4o9TojsIAD1qvqk6WukXkz/dSJv5VZOFGcZrnfH909p4SuUjjLNN8hcdFHFLlvJDb0PFEY7QxPLZ3H15p24+tMAAUL2FLXZZrY599x4IByOtPBwVfp3/WoacWYJtXpkClLUD3jRENz4Zg2DJIGa1dK0yRrkSTL8oYgA1m+BphHpMcbcgKDzXZrLG4+XAJ9K4J1JQTiu50paHM6r+71Dhvu9K8x+JqSS3WnSyZOQeT9K9iv9FiuZFlErLISe+c15f8WDFDdaXZp95Ii7Ej8K1o1U7dzOpFnm0zhIiBwcVY8PxLLqTKy7l2EgH1qlcAs+PXg1t+FrYnUA4HHQ11p9znW9jEuDKs7ISdysQTUsQOPmOa1vENiLLWp0xwwDYrNwBQ2Ume8/DO68/w7EhbLL1ruepNeZfCSQnTSM9q9OryKqtNtm8driEhRXnXxim/4pS2QNgG5GRXe3lytvExb8K8g+Kl9cXej2YbDRG5xwMdq1w9OUmpIJOyPNCmVGTnipdOt0bU7dSg+ZsH3qtBPuABUj61r6JF5ut267Sfm4x2r0ZO12c+5Dqdq1lqE8Dj5g24ewNUx3+ldh8RNM+xaxb3AUj7REMnPHFceeePWpUrjsev/CC8/wBAe2Lcg8D0r1Bic14l8KbhotVnjBG0HAr2uRsRbh1rzq6982p6nPeILgMRGDkDoBVSx0yadBJEzKxFVJpvOvNxcba623uoItORgVCCPHHXNdb56aSiLd3R88eO7uWXxrPG8hYQJ5WPTHOP1rBL7IlPfHNSeIHebxJqEjNucztk/jVOaQkBe1dMdUmzKW7LSyb147UE5U5qKEbYyfWhpsEL60pLQVj074UcXsg7bxXtnsO7V4f8KpdkzSMQCWr21JEfo49a82unzmsVoSEDFMFG5snJyKQEVgUcN8WdQ+yeC5oA5V7iVUX3GckV4PyOOw4r1v41rK1lpSlh5AlJYdy2K8jJJJ3de9ejQTUbmUgIBpjQI/OADT6THNbpyWwkJZxSxahbPHyVkHNe+6NrNxb2MYmjYKeAQK8M09S+pwKCeua+idDt430hBKgbI71hXqRv75rSV0y5BqtvcYw+DjoaseYjLkNkelZc2hIdzwko3rmqH/ExtNxC+YF6cda5nSjPWJqnY8o+JrZ8bXJH/PFK5DJrb8a6kb/xVfSuu0oFjHHpWFvUV204OMNTnl8VzofDll9tsr+Lbu3Rn8x3rmsMo2scleDXonw8tBIzZH+u3Y/GuG1WGO31S8hTpHM6jn0NVBhNEMJIU/WiiDlDn1orYix6j45uktvDc8bgt5rBV29vrXkgGAPau28Z+KrW8txYWDGQM2WkI4P4VxZR9shC/Koz9amKaFLUkskMt8iAcbhXd+MVEHg62BQndIozjpXJaD5CXgluZBEi8gsOtaXiXxUNZt0sLSPFtEwO5j94jrTA5nIBGDwc1q+HN39uQ+gPas4wOUZwpCg5rp/B1gZrxJSOOnSk2rWKSPU7cjyhgnOKlyc0yNAkZXuKz9V8QaZoaqdRnMZbooXJNRYu6NUbGwRIo7fNXj/jieOfxbdupRgiAHae9a+u/EM3Vm1npMJCnhpmXHFcLy8jyEszv94k5zVRTIYtFJn2pwjkb7i7quwhK6PwbGW1lT2rnCGRtroysOoxXZ/D+ES327pg9xUzaS1HFO56vD9wD0qZe9MXG2mTXEdrE0szBYx1YnpXGjoWiJ8FuB1PH0rkfiRdiHwoYdyjzpdgB6nHcVFqXxK0W2LJZmS6mQ9FGF/OvMtX1u71y+e7vpWJwQiY+VR7D1rWFOTd7EuSKHaik3DtS4J+7zW9zG6CnxjcyD+84FBikRdzqVH51NZRmS8t1GcbwelSVZnuPhRSulISuPlFdEvABDEVlaHGI9PjAH3lH4Vp4J44H1riqRTbOqOxOl1JEVwwxnqe1eMfE25uLjxWPOB2RwhEbs3Oa7bXfiBpWhQP5Mours5VYkGRn3NeP6nqV7rOovc3LO0r8hDwFHtV0abWplUnHYqFQXDGu58CaW9zI7YOCRg1xLW8qCMMh3OOg7V1OneLh4cshDZxtLdkcOVwEPuO9dFW9vdMYWvdlTxpFPB4vuvtG1VChUx/EPX2rnjMocrU8t1Pqd9Lc3LSy3MrZZnGQasz6FPHcRADcJOc46UXstR23seq/ChTHYEHOPWvTg/BPauP8BaabPSBvj2k11MilYJBnnBrzarTmbQWmpma/eQ/ZlXLB/0NeQ/ES/lFjZWyxHyxLvLD1re8QeM9M0zU3gnZ5rmM4MWcbTXmev6xd63fC5uHZYwcJGpwMV30IcsTGctbGbErPJnstbvh8ltTUoxUjABA75rNSyuIbXzmU7W4Ax696vWN/ceHlSaKzaabqkjD5R9RW0tUSk9zoPiVPeRXmmQzgkJFwT1Oa42OQMAehq1cahe69eNcX0kk0zdARwvsKlu9GuIbVWWJm3+gxilBR2Gdf8MImGqPKSo3sOK9wdN0WCfyrx7wRo1xaWi3ZRlUc5r1HR703MLGQ4I9a460Neboa09EE2iQeUcbQfWuZ1yVtB0uS6un2Wq5CEn7xrO8Y/EXUtC1N7Gy0xPLXpcuMqfwry/W/EOp+I7nztTneRR92FTiMfhTpKp1Ym7GTOvn3txc/MBK5fDdRmqjBWlxk1oxxSvkBWI96qTW7pJzE4P0rrUlsYkjHZFVeEbplJ6d/arltpV5f/LEjnHqvSpRo19AjboWzn8qctEUkdZ4CZo5G2k4LcV6nsv7ZVuEJde4rjvA+iyS6VvjjHmgE5NdrpF+8Mv2W6IOTgVzTs9i43TNyC6H2RXlypxk5pYL+C4DFJAcdhzWL4v1SXRfD897FB9oYfKIRxnPevELvx5r15HJFE62K/3YRhvzrCnS9qm30NJSijovivr9trGqWljZTb1tMmZs8Fq8/HQc0xy2zBBJJ3MSeWNTIkkiF/LYCuyEOWJzvXYbRUttbS3LhAhUnpmr1xoN/bqCIWcHnIFVdCGaEnma5br/AJ619FaWvl2Ea+1eFeF9KuV1yCSSIgZ7ivfIQFgQAdq4MTJNnTQVlqOYt2I/GoZGKqScgAEk1HqV1HY6bcXcqsyQIXKr1OO1eLeIviPqWtxvb2izWVpICDzlm/HtWdOnKTujWVRJWOa8RpF/bmpMlwLhJJy/mL0Bz0rJ8sk4zyelW7W1kum2quG5zgcMfWry6TdLqIVoiREgY8fer1FJRjY42mdj4NmfSNNea4TbFGpHmngc+ledX80M2o3MlvI8iNKzB375Na2pXGu3cCWsyskK9Il4B+tVbLRZ7qUKY9gzyAKcIoJqRQWRUGM5orXu/DV9DcFYLctHjIOaKu5KEXwzcGTYBID64roLPwcXtJTLnLLgetd95SA7toz9KlGWGQcY7VnzF8p5+vg6KS0EbxF9v3M8YqE+CHZ1wu0DsK9FLHPWlEjYxU8wcpy1p4St4rVo5FJ3da09G0WLTWwFGB0xWvuPOeadmkO1hQeW756VzvibQItZRXZd0qdCe1dEOtG0Zz3pOVhpXPKJvBc6MxCvg/3TUtp4JlfsR9a9TzggYBz7VJt9MD8KPaWHynnEvgDjjNW9N8ErC4MhGK79GZup/SlwDxgUOqw5Tk7nwbBLzG2M+orS0Tw/Fpcpfg5HUVuA7RjFGcmolO+g1GzH9gKgvYRc2ckDDKOMMMZzU9KCR0OKgtHlWo+AwJ3a1DxoTnaPWs5PBt55oEm5h6Yr2dST1wfwpwRcg7R+VV7ZrQmUNTy+18CvImGjwCKWP4fMk5xnb7mvUc+mBT8HZuzz9Kn2rH7JHKQ+C7M2+x0DN79KbB4GtoJFcKmQ2etdgG2ngCnAZ59az5pdyuUjto0giVAOAMVJjcDkZwCAPrSdDinKdvNMZ5PqvgGA30slssql2LnBzzTdP8Cym7VpQxI7k160MEk7RzRnoRgVSqNaEumm7nGzeCbc+Q6krLGOc9KjufBkc2CoQMRhjiu2IO7cTn2pRg9qftWNUkcRaeCIoZAXYHnPArem0C3ZY9iLuX1ra49KbUym2VyJE9pKbaFY8AAdcVc+0JIT1wRWeOtIRjJBNZ8l3cVrHFeLvAo1O/a9gtUaRjln7muetPh1PcXGJUKKpyc16ylzMnAf5R0GKsRXTscMAc8VqsRKGiJ9mnqcZFoum28C2Lwq+Ort2NTX/huwbTSvmJx0AFdLf6Vb3QDY2HHOKxTpyLL5XmMVq4Pnld7kNdDA0Twfal/NkIKqc4xWhqNjZuSlvHlV45FdHNbJaaUfL9ag0GzjuZGaTkgmhVN6hLjYzYrlotPSyijAQYzxXQaNZmKE+b/HyMVjXuIdRCqOA39a6qFt0MXGOKzrytFLuVAyNa8NW+rxkSMMDoSOa4LU/BtnbSgIBkcV6xn5DWE2mRvfFpGL7mzg1nSqOO45RON0jw1YmUCVcV0UngbTp8MhAH0qbXbaO3ljWIbQD2rRhmePRXlB+ZRxWta7aaBOK0IdM8KWGnsTgNn1FPufDGn3cbh0AJ5yBUFhq0ssKF1B5PetuCYyjO0D6Vi3NO7ZVjlYtJudJZktGPl4xx1qWx02ae4WR1IwckmupJ9hSoeMdjR7bRoOUz9YtI7uxaOQZBQgg15TdeEIftUhCDJ9K9Q1i7kiQovQgisbTLUXNwTI5Nb4a8KfMzKas0cRpfw4a7m3OCF967ODwJYQweWyDIGK66NBFFsX86BXPUrSbujaEEjk7fwRZQSh9i8HitptLs3jCNEOBjpWi3SmYyM1l7ST6mijEzotHsbZ94jAbsavgjAC84rN1edo4gq9xVC11GaO3I6+9aKg5q4cyi7G7cjzbWWIqDvUjBHBrirzwLBPKXGwBhgoBwPpXU2V7JOnzAU6eZkidgBkCkk4OxaUWjltP8GWtjIGdVPPatCbRLbzi4RckYq1bXskspVgMdKnmJBrXUyvEwLjw/ayvvbrTF0q0tzlE5+la0rGqMrGuiCl3MZlaS2hkbcYQT9aKcGNFdK2MD//2Q==">
            <a:extLst>
              <a:ext uri="{FF2B5EF4-FFF2-40B4-BE49-F238E27FC236}">
                <a16:creationId xmlns:a16="http://schemas.microsoft.com/office/drawing/2014/main" id="{9BCEB97E-C4B9-4CAC-E1D3-13C611D4C464}"/>
              </a:ext>
            </a:extLst>
          </p:cNvPr>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0484" name="组合 1">
            <a:extLst>
              <a:ext uri="{FF2B5EF4-FFF2-40B4-BE49-F238E27FC236}">
                <a16:creationId xmlns:a16="http://schemas.microsoft.com/office/drawing/2014/main" id="{B61F5660-B405-85F4-7BD0-7819ADA6CB95}"/>
              </a:ext>
            </a:extLst>
          </p:cNvPr>
          <p:cNvGrpSpPr>
            <a:grpSpLocks/>
          </p:cNvGrpSpPr>
          <p:nvPr/>
        </p:nvGrpSpPr>
        <p:grpSpPr bwMode="auto">
          <a:xfrm>
            <a:off x="1328738" y="4610100"/>
            <a:ext cx="6359525" cy="1738313"/>
            <a:chOff x="1295400" y="4419600"/>
            <a:chExt cx="6359525" cy="1738712"/>
          </a:xfrm>
        </p:grpSpPr>
        <p:pic>
          <p:nvPicPr>
            <p:cNvPr id="103426" name="Picture 2">
              <a:extLst>
                <a:ext uri="{FF2B5EF4-FFF2-40B4-BE49-F238E27FC236}">
                  <a16:creationId xmlns:a16="http://schemas.microsoft.com/office/drawing/2014/main" id="{18E48E79-5384-114C-DA17-90FD59F68F3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082"/>
            <a:stretch>
              <a:fillRect/>
            </a:stretch>
          </p:blipFill>
          <p:spPr bwMode="auto">
            <a:xfrm>
              <a:off x="1295400" y="4419600"/>
              <a:ext cx="2990222" cy="17127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6" name="Picture 6" descr="https://timgsa.baidu.com/timg?image&amp;quality=80&amp;size=b9999_10000&amp;sec=1540295888484&amp;di=a578a46009fae2fe2997adc9c8d225d9&amp;imgtype=0&amp;src=http%3A%2F%2Fimgsrc.baidu.com%2Fimgad%2Fpic%2Fitem%2Fb90e7bec54e736d11a0bfb0191504fc2d562699a.jpg">
              <a:extLst>
                <a:ext uri="{FF2B5EF4-FFF2-40B4-BE49-F238E27FC236}">
                  <a16:creationId xmlns:a16="http://schemas.microsoft.com/office/drawing/2014/main" id="{7403DE0D-A320-B18F-70E2-BF42E7085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05"/>
            <a:stretch>
              <a:fillRect/>
            </a:stretch>
          </p:blipFill>
          <p:spPr bwMode="auto">
            <a:xfrm>
              <a:off x="5105400" y="4489849"/>
              <a:ext cx="254952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a:extLst>
              <a:ext uri="{FF2B5EF4-FFF2-40B4-BE49-F238E27FC236}">
                <a16:creationId xmlns:a16="http://schemas.microsoft.com/office/drawing/2014/main" id="{9C1BFAFA-5193-9B12-1684-3C0E67A58E61}"/>
              </a:ext>
            </a:extLst>
          </p:cNvPr>
          <p:cNvSpPr>
            <a:spLocks noGrp="1"/>
          </p:cNvSpPr>
          <p:nvPr>
            <p:ph idx="1"/>
          </p:nvPr>
        </p:nvSpPr>
        <p:spPr>
          <a:xfrm>
            <a:off x="280988" y="803275"/>
            <a:ext cx="8551862" cy="5043488"/>
          </a:xfrm>
        </p:spPr>
        <p:txBody>
          <a:bodyPr/>
          <a:lstStyle/>
          <a:p>
            <a:pPr marL="0" indent="0">
              <a:lnSpc>
                <a:spcPct val="150000"/>
              </a:lnSpc>
              <a:buFont typeface="Wingdings" panose="05000000000000000000" pitchFamily="2" charset="2"/>
              <a:buNone/>
              <a:defRPr/>
            </a:pPr>
            <a:r>
              <a:rPr lang="zh-CN" altLang="en-US" sz="2800" b="1" dirty="0"/>
              <a:t>不应该支付的观点：</a:t>
            </a:r>
            <a:endParaRPr lang="en-US" altLang="zh-CN" sz="2800" b="1" dirty="0"/>
          </a:p>
          <a:p>
            <a:pPr marL="0" indent="361950">
              <a:lnSpc>
                <a:spcPct val="150000"/>
              </a:lnSpc>
              <a:buFont typeface="Wingdings" panose="05000000000000000000" pitchFamily="2" charset="2"/>
              <a:buNone/>
              <a:defRPr/>
            </a:pPr>
            <a:r>
              <a:rPr lang="zh-CN" altLang="en-US" sz="2400" b="1" dirty="0"/>
              <a:t>劳动者在用人单位工作时间，利用用人单位提供的办公实施、工具和资料等物质条件，研发的软件、编写的书籍等，属于“职务发明”创造。其享有权应属于用人单位。</a:t>
            </a:r>
          </a:p>
          <a:p>
            <a:pPr marL="0" indent="361950">
              <a:lnSpc>
                <a:spcPct val="150000"/>
              </a:lnSpc>
              <a:buFont typeface="Wingdings" panose="05000000000000000000" pitchFamily="2" charset="2"/>
              <a:buNone/>
              <a:defRPr/>
            </a:pPr>
            <a:r>
              <a:rPr lang="zh-CN" altLang="en-US" sz="2400" b="1" dirty="0"/>
              <a:t>员工在用人单位工作期间，为用人单位开发的网站，应该大多数是占用工作时间，使用的是用人单位物质条件，是为了完成用人单位工作内容进行的开发。员工主张用人单位支付网站费用，没有法律依据。</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a:extLst>
              <a:ext uri="{FF2B5EF4-FFF2-40B4-BE49-F238E27FC236}">
                <a16:creationId xmlns:a16="http://schemas.microsoft.com/office/drawing/2014/main" id="{14DA4028-7201-3A8C-1022-6BB05316915B}"/>
              </a:ext>
            </a:extLst>
          </p:cNvPr>
          <p:cNvSpPr>
            <a:spLocks noGrp="1"/>
          </p:cNvSpPr>
          <p:nvPr>
            <p:ph idx="1"/>
          </p:nvPr>
        </p:nvSpPr>
        <p:spPr>
          <a:xfrm>
            <a:off x="457200" y="1065213"/>
            <a:ext cx="8229600" cy="4953000"/>
          </a:xfrm>
        </p:spPr>
        <p:txBody>
          <a:bodyPr/>
          <a:lstStyle/>
          <a:p>
            <a:pPr marL="0" indent="0">
              <a:lnSpc>
                <a:spcPct val="150000"/>
              </a:lnSpc>
              <a:buFont typeface="Wingdings" panose="05000000000000000000" pitchFamily="2" charset="2"/>
              <a:buNone/>
              <a:defRPr/>
            </a:pPr>
            <a:r>
              <a:rPr lang="zh-CN" altLang="en-US" sz="2800" b="1" dirty="0"/>
              <a:t>有人说：</a:t>
            </a:r>
            <a:endParaRPr lang="en-US" altLang="zh-CN" sz="2800" b="1" dirty="0"/>
          </a:p>
          <a:p>
            <a:pPr marL="0" indent="361950">
              <a:lnSpc>
                <a:spcPct val="150000"/>
              </a:lnSpc>
              <a:buFont typeface="Wingdings" panose="05000000000000000000" pitchFamily="2" charset="2"/>
              <a:buNone/>
              <a:defRPr/>
            </a:pPr>
            <a:r>
              <a:rPr lang="zh-CN" altLang="en-US" sz="2800" b="1" dirty="0"/>
              <a:t>要搞清楚，软件是业余时间制作的还是利用公司上班时间制作的？业余时间，要求费用无可厚非</a:t>
            </a:r>
            <a:r>
              <a:rPr lang="en-US" altLang="zh-CN" sz="2800" b="1" dirty="0"/>
              <a:t>...</a:t>
            </a:r>
            <a:r>
              <a:rPr lang="zh-CN" altLang="en-US" sz="2800" b="1" dirty="0"/>
              <a:t>工作时间，如果有约定，可以算公司产品。否则，个人建议也要支付一部分费用，或者提前将数据备份，以免出现意外，他有源代码，公布出去，会对公司信息造成极大威胁。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2CDEA51-7B65-94A8-1334-4B32709BBFC5}"/>
              </a:ext>
            </a:extLst>
          </p:cNvPr>
          <p:cNvSpPr>
            <a:spLocks noGrp="1" noChangeArrowheads="1"/>
          </p:cNvSpPr>
          <p:nvPr>
            <p:ph type="title"/>
          </p:nvPr>
        </p:nvSpPr>
        <p:spPr>
          <a:xfrm>
            <a:off x="457200" y="838200"/>
            <a:ext cx="7793038" cy="838200"/>
          </a:xfrm>
        </p:spPr>
        <p:txBody>
          <a:bodyPr/>
          <a:lstStyle/>
          <a:p>
            <a:pPr>
              <a:lnSpc>
                <a:spcPct val="150000"/>
              </a:lnSpc>
            </a:pPr>
            <a:r>
              <a:rPr lang="zh-CN" altLang="en-US" sz="3600" b="1"/>
              <a:t>百度如何防止离职员工泄密</a:t>
            </a:r>
          </a:p>
        </p:txBody>
      </p:sp>
      <p:sp>
        <p:nvSpPr>
          <p:cNvPr id="59395" name="内容占位符 2">
            <a:extLst>
              <a:ext uri="{FF2B5EF4-FFF2-40B4-BE49-F238E27FC236}">
                <a16:creationId xmlns:a16="http://schemas.microsoft.com/office/drawing/2014/main" id="{65E1F01F-D821-E647-B285-A397929E43C0}"/>
              </a:ext>
            </a:extLst>
          </p:cNvPr>
          <p:cNvSpPr>
            <a:spLocks noGrp="1" noChangeArrowheads="1"/>
          </p:cNvSpPr>
          <p:nvPr>
            <p:ph idx="1"/>
          </p:nvPr>
        </p:nvSpPr>
        <p:spPr>
          <a:xfrm>
            <a:off x="457200" y="1752600"/>
            <a:ext cx="8229600" cy="4584700"/>
          </a:xfrm>
        </p:spPr>
        <p:txBody>
          <a:bodyPr/>
          <a:lstStyle/>
          <a:p>
            <a:pPr marL="0" indent="0">
              <a:lnSpc>
                <a:spcPct val="150000"/>
              </a:lnSpc>
              <a:buFont typeface="Wingdings" panose="05000000000000000000" pitchFamily="2" charset="2"/>
              <a:buNone/>
            </a:pPr>
            <a:r>
              <a:rPr lang="en-US" altLang="zh-CN" sz="2400" b="1"/>
              <a:t>1</a:t>
            </a:r>
            <a:r>
              <a:rPr lang="zh-CN" altLang="en-US" sz="2400" b="1"/>
              <a:t>、对员工掌握商业秘密的情况进行调查。</a:t>
            </a:r>
          </a:p>
          <a:p>
            <a:pPr marL="0" indent="0">
              <a:lnSpc>
                <a:spcPct val="150000"/>
              </a:lnSpc>
              <a:buFont typeface="Wingdings" panose="05000000000000000000" pitchFamily="2" charset="2"/>
              <a:buNone/>
            </a:pPr>
            <a:r>
              <a:rPr lang="zh-CN" altLang="en-US" sz="2400" b="1"/>
              <a:t>在员工离职时详细了解其接触商业秘密的情况：若有掌握的纸质商业秘密资料应及时回收，若有掌握的电子形式的商业秘密应及时删除。</a:t>
            </a:r>
          </a:p>
          <a:p>
            <a:pPr marL="0" indent="0">
              <a:lnSpc>
                <a:spcPct val="150000"/>
              </a:lnSpc>
              <a:buFont typeface="Wingdings" panose="05000000000000000000" pitchFamily="2" charset="2"/>
              <a:buNone/>
            </a:pPr>
            <a:r>
              <a:rPr lang="en-US" altLang="zh-CN" sz="2400" b="1"/>
              <a:t>2</a:t>
            </a:r>
            <a:r>
              <a:rPr lang="zh-CN" altLang="en-US" sz="2400" b="1"/>
              <a:t>、在离职说明中有必要载明保密和竞业限制情况。</a:t>
            </a:r>
          </a:p>
          <a:p>
            <a:pPr marL="0" indent="0">
              <a:lnSpc>
                <a:spcPct val="150000"/>
              </a:lnSpc>
              <a:buFont typeface="Wingdings" panose="05000000000000000000" pitchFamily="2" charset="2"/>
              <a:buNone/>
            </a:pPr>
            <a:r>
              <a:rPr lang="zh-CN" altLang="en-US" sz="2400" b="1"/>
              <a:t>出于保护自身利益需要，用人单位可以与员工约定有关本单位商业秘密的保密事项，以及员工离职后的竞业限制条款。</a:t>
            </a:r>
            <a:endParaRPr lang="en-US" altLang="zh-CN" sz="24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A9024102-EBAE-0062-2F83-778C576FF01A}"/>
              </a:ext>
            </a:extLst>
          </p:cNvPr>
          <p:cNvSpPr>
            <a:spLocks noGrp="1" noChangeArrowheads="1"/>
          </p:cNvSpPr>
          <p:nvPr>
            <p:ph type="title"/>
          </p:nvPr>
        </p:nvSpPr>
        <p:spPr>
          <a:xfrm>
            <a:off x="457200" y="838200"/>
            <a:ext cx="7793038" cy="838200"/>
          </a:xfrm>
        </p:spPr>
        <p:txBody>
          <a:bodyPr/>
          <a:lstStyle/>
          <a:p>
            <a:pPr>
              <a:lnSpc>
                <a:spcPct val="150000"/>
              </a:lnSpc>
            </a:pPr>
            <a:r>
              <a:rPr lang="zh-CN" altLang="en-US" sz="3600" b="1"/>
              <a:t>百度如何防止离职员工泄密</a:t>
            </a:r>
          </a:p>
        </p:txBody>
      </p:sp>
      <p:sp>
        <p:nvSpPr>
          <p:cNvPr id="60419" name="内容占位符 2">
            <a:extLst>
              <a:ext uri="{FF2B5EF4-FFF2-40B4-BE49-F238E27FC236}">
                <a16:creationId xmlns:a16="http://schemas.microsoft.com/office/drawing/2014/main" id="{593C0B01-5773-26D5-BFF3-26E9EB00F61B}"/>
              </a:ext>
            </a:extLst>
          </p:cNvPr>
          <p:cNvSpPr>
            <a:spLocks noGrp="1" noChangeArrowheads="1"/>
          </p:cNvSpPr>
          <p:nvPr>
            <p:ph idx="1"/>
          </p:nvPr>
        </p:nvSpPr>
        <p:spPr>
          <a:xfrm>
            <a:off x="381000" y="1981200"/>
            <a:ext cx="8229600" cy="4114800"/>
          </a:xfrm>
        </p:spPr>
        <p:txBody>
          <a:bodyPr/>
          <a:lstStyle/>
          <a:p>
            <a:pPr marL="0" indent="0">
              <a:lnSpc>
                <a:spcPct val="150000"/>
              </a:lnSpc>
              <a:buFont typeface="Wingdings" panose="05000000000000000000" pitchFamily="2" charset="2"/>
              <a:buNone/>
            </a:pPr>
            <a:r>
              <a:rPr lang="en-US" altLang="zh-CN" sz="2800" b="1"/>
              <a:t>3</a:t>
            </a:r>
            <a:r>
              <a:rPr lang="zh-CN" altLang="en-US" sz="2800" b="1"/>
              <a:t>、对员工离职动向进行跟踪调查。（其实这点也是最难的）</a:t>
            </a:r>
          </a:p>
          <a:p>
            <a:pPr marL="0" indent="0">
              <a:lnSpc>
                <a:spcPct val="150000"/>
              </a:lnSpc>
              <a:buFont typeface="Wingdings" panose="05000000000000000000" pitchFamily="2" charset="2"/>
              <a:buNone/>
            </a:pPr>
            <a:r>
              <a:rPr lang="zh-CN" altLang="en-US" sz="2800" b="1"/>
              <a:t>    尽可能对员工离职后的动向进行了解，如果有侵权行为发生，应及时采取维权措施。</a:t>
            </a:r>
          </a:p>
          <a:p>
            <a:pPr marL="0" indent="0">
              <a:lnSpc>
                <a:spcPct val="150000"/>
              </a:lnSpc>
              <a:buFont typeface="Wingdings" panose="05000000000000000000" pitchFamily="2" charset="2"/>
              <a:buNone/>
            </a:pPr>
            <a:r>
              <a:rPr lang="zh-CN" altLang="en-US" sz="2800" b="1"/>
              <a:t>    从百度的两起起诉离职员工泄密的案件中，不难看出百度对于离职员工动向的准确掌握。</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9ED9C049-E6E5-CB4D-A50A-6BCF242A49EE}"/>
              </a:ext>
            </a:extLst>
          </p:cNvPr>
          <p:cNvSpPr>
            <a:spLocks noGrp="1" noChangeArrowheads="1"/>
          </p:cNvSpPr>
          <p:nvPr>
            <p:ph idx="1"/>
          </p:nvPr>
        </p:nvSpPr>
        <p:spPr>
          <a:xfrm>
            <a:off x="381000" y="1066800"/>
            <a:ext cx="8229600" cy="5119688"/>
          </a:xfrm>
        </p:spPr>
        <p:txBody>
          <a:bodyPr/>
          <a:lstStyle/>
          <a:p>
            <a:pPr marL="0" indent="0" algn="ctr">
              <a:lnSpc>
                <a:spcPct val="150000"/>
              </a:lnSpc>
              <a:buFont typeface="Wingdings" panose="05000000000000000000" pitchFamily="2" charset="2"/>
              <a:buNone/>
            </a:pPr>
            <a:r>
              <a:rPr lang="zh-CN" altLang="en-US" b="1"/>
              <a:t>与大家共勉</a:t>
            </a:r>
            <a:endParaRPr lang="en-US" altLang="zh-CN" b="1"/>
          </a:p>
          <a:p>
            <a:pPr marL="0" indent="0" algn="ctr">
              <a:lnSpc>
                <a:spcPct val="150000"/>
              </a:lnSpc>
              <a:buFont typeface="Wingdings" panose="05000000000000000000" pitchFamily="2" charset="2"/>
              <a:buNone/>
            </a:pPr>
            <a:r>
              <a:rPr lang="zh-CN" altLang="en-US" b="1">
                <a:solidFill>
                  <a:srgbClr val="FF0000"/>
                </a:solidFill>
              </a:rPr>
              <a:t>守住职业道德底线</a:t>
            </a:r>
            <a:endParaRPr lang="en-US" altLang="zh-CN" b="1">
              <a:solidFill>
                <a:srgbClr val="FF0000"/>
              </a:solidFill>
            </a:endParaRPr>
          </a:p>
          <a:p>
            <a:pPr marL="0" indent="0" algn="ctr">
              <a:lnSpc>
                <a:spcPct val="150000"/>
              </a:lnSpc>
              <a:buFont typeface="Wingdings" panose="05000000000000000000" pitchFamily="2" charset="2"/>
              <a:buNone/>
            </a:pPr>
            <a:r>
              <a:rPr lang="zh-CN" altLang="zh-CN" b="1">
                <a:solidFill>
                  <a:srgbClr val="FF0000"/>
                </a:solidFill>
              </a:rPr>
              <a:t>一切工作以大众利益为前提</a:t>
            </a:r>
            <a:endParaRPr lang="en-US" altLang="zh-CN" b="1">
              <a:solidFill>
                <a:srgbClr val="FF0000"/>
              </a:solidFill>
            </a:endParaRPr>
          </a:p>
          <a:p>
            <a:pPr marL="0" indent="0" algn="ctr">
              <a:lnSpc>
                <a:spcPct val="150000"/>
              </a:lnSpc>
              <a:buFont typeface="Wingdings" panose="05000000000000000000" pitchFamily="2" charset="2"/>
              <a:buNone/>
            </a:pPr>
            <a:r>
              <a:rPr lang="zh-CN" altLang="en-US" b="1">
                <a:solidFill>
                  <a:srgbClr val="FF0000"/>
                </a:solidFill>
              </a:rPr>
              <a:t>利用自己的技术，造福人类</a:t>
            </a:r>
          </a:p>
          <a:p>
            <a:pPr marL="0" indent="0" algn="ctr">
              <a:lnSpc>
                <a:spcPct val="150000"/>
              </a:lnSpc>
              <a:buFont typeface="Wingdings" panose="05000000000000000000" pitchFamily="2" charset="2"/>
              <a:buNone/>
            </a:pPr>
            <a:r>
              <a:rPr lang="zh-CN" altLang="en-US" b="1">
                <a:solidFill>
                  <a:srgbClr val="FF0000"/>
                </a:solidFill>
              </a:rPr>
              <a:t>践行科技向善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3">
            <a:extLst>
              <a:ext uri="{FF2B5EF4-FFF2-40B4-BE49-F238E27FC236}">
                <a16:creationId xmlns:a16="http://schemas.microsoft.com/office/drawing/2014/main" id="{EC774DC6-EA06-1FCC-9534-ABFBCC4082D1}"/>
              </a:ext>
            </a:extLst>
          </p:cNvPr>
          <p:cNvSpPr>
            <a:spLocks noGrp="1" noChangeArrowheads="1"/>
          </p:cNvSpPr>
          <p:nvPr>
            <p:ph type="title"/>
          </p:nvPr>
        </p:nvSpPr>
        <p:spPr>
          <a:xfrm>
            <a:off x="457200" y="1066800"/>
            <a:ext cx="7793038" cy="838200"/>
          </a:xfrm>
        </p:spPr>
        <p:txBody>
          <a:bodyPr/>
          <a:lstStyle/>
          <a:p>
            <a:pPr algn="ctr"/>
            <a:r>
              <a:rPr lang="zh-CN" altLang="en-US" b="1">
                <a:latin typeface="黑体" panose="02010609060101010101" pitchFamily="49" charset="-122"/>
                <a:ea typeface="黑体" panose="02010609060101010101" pitchFamily="49" charset="-122"/>
              </a:rPr>
              <a:t>本章内容</a:t>
            </a:r>
          </a:p>
        </p:txBody>
      </p:sp>
      <p:sp>
        <p:nvSpPr>
          <p:cNvPr id="21507" name="内容占位符 2">
            <a:extLst>
              <a:ext uri="{FF2B5EF4-FFF2-40B4-BE49-F238E27FC236}">
                <a16:creationId xmlns:a16="http://schemas.microsoft.com/office/drawing/2014/main" id="{B5117176-BAFA-609F-1E99-9BC1E46442E8}"/>
              </a:ext>
            </a:extLst>
          </p:cNvPr>
          <p:cNvSpPr>
            <a:spLocks noGrp="1" noChangeArrowheads="1"/>
          </p:cNvSpPr>
          <p:nvPr>
            <p:ph idx="1"/>
          </p:nvPr>
        </p:nvSpPr>
        <p:spPr/>
        <p:txBody>
          <a:bodyPr/>
          <a:lstStyle/>
          <a:p>
            <a:pPr>
              <a:lnSpc>
                <a:spcPct val="150000"/>
              </a:lnSpc>
              <a:buFont typeface="Wingdings" panose="05000000000000000000" pitchFamily="2" charset="2"/>
              <a:buChar char="u"/>
            </a:pPr>
            <a:r>
              <a:rPr lang="zh-CN" altLang="en-US" b="1"/>
              <a:t>软件工程师的职业道德</a:t>
            </a:r>
            <a:endParaRPr lang="en-US" altLang="zh-CN" b="1"/>
          </a:p>
          <a:p>
            <a:pPr>
              <a:lnSpc>
                <a:spcPct val="150000"/>
              </a:lnSpc>
              <a:buFont typeface="Wingdings" panose="05000000000000000000" pitchFamily="2" charset="2"/>
              <a:buChar char="u"/>
            </a:pPr>
            <a:r>
              <a:rPr lang="zh-CN" altLang="en-US" b="1"/>
              <a:t>软件工程师离职后的职业道德</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7C4DF14-8EE6-A85F-CB2B-7BE6C465A388}"/>
              </a:ext>
            </a:extLst>
          </p:cNvPr>
          <p:cNvSpPr>
            <a:spLocks noGrp="1" noChangeArrowheads="1"/>
          </p:cNvSpPr>
          <p:nvPr>
            <p:ph type="title"/>
          </p:nvPr>
        </p:nvSpPr>
        <p:spPr>
          <a:xfrm>
            <a:off x="266700" y="882650"/>
            <a:ext cx="8458200" cy="693738"/>
          </a:xfrm>
          <a:solidFill>
            <a:srgbClr val="FFC000"/>
          </a:solidFill>
        </p:spPr>
        <p:txBody>
          <a:bodyPr/>
          <a:lstStyle/>
          <a:p>
            <a:r>
              <a:rPr lang="en-US" altLang="zh-CN" sz="3200" b="1">
                <a:solidFill>
                  <a:srgbClr val="7030A0"/>
                </a:solidFill>
              </a:rPr>
              <a:t>1 </a:t>
            </a:r>
            <a:r>
              <a:rPr lang="zh-CN" altLang="zh-CN" sz="3200" b="1">
                <a:solidFill>
                  <a:srgbClr val="7030A0"/>
                </a:solidFill>
              </a:rPr>
              <a:t>软件工程职业道德规范和实践要求</a:t>
            </a:r>
            <a:r>
              <a:rPr lang="en-US" altLang="zh-CN" sz="3200" b="1">
                <a:solidFill>
                  <a:srgbClr val="7030A0"/>
                </a:solidFill>
              </a:rPr>
              <a:t>(5.2</a:t>
            </a:r>
            <a:r>
              <a:rPr lang="zh-CN" altLang="zh-CN" sz="3200" b="1">
                <a:solidFill>
                  <a:srgbClr val="7030A0"/>
                </a:solidFill>
              </a:rPr>
              <a:t>版</a:t>
            </a:r>
            <a:r>
              <a:rPr lang="en-US" altLang="zh-CN" sz="3200" b="1">
                <a:solidFill>
                  <a:srgbClr val="7030A0"/>
                </a:solidFill>
              </a:rPr>
              <a:t>)</a:t>
            </a:r>
            <a:endParaRPr lang="zh-CN" altLang="en-US" sz="3200" b="1">
              <a:solidFill>
                <a:srgbClr val="7030A0"/>
              </a:solidFill>
            </a:endParaRPr>
          </a:p>
        </p:txBody>
      </p:sp>
      <p:sp>
        <p:nvSpPr>
          <p:cNvPr id="3" name="内容占位符 2">
            <a:extLst>
              <a:ext uri="{FF2B5EF4-FFF2-40B4-BE49-F238E27FC236}">
                <a16:creationId xmlns:a16="http://schemas.microsoft.com/office/drawing/2014/main" id="{688E854F-F702-101C-A0FF-47F67C45FA4A}"/>
              </a:ext>
            </a:extLst>
          </p:cNvPr>
          <p:cNvSpPr>
            <a:spLocks noGrp="1"/>
          </p:cNvSpPr>
          <p:nvPr>
            <p:ph idx="1"/>
          </p:nvPr>
        </p:nvSpPr>
        <p:spPr>
          <a:xfrm>
            <a:off x="533400" y="1752600"/>
            <a:ext cx="7924800" cy="762000"/>
          </a:xfrm>
        </p:spPr>
        <p:txBody>
          <a:bodyPr/>
          <a:lstStyle/>
          <a:p>
            <a:pPr marL="0" indent="0" algn="ctr">
              <a:buFont typeface="Wingdings" panose="05000000000000000000" pitchFamily="2" charset="2"/>
              <a:buNone/>
              <a:defRPr/>
            </a:pPr>
            <a:r>
              <a:rPr lang="en-US" altLang="zh-CN" sz="2000" dirty="0"/>
              <a:t>IEEE-CS(IEEE-Computer Society)</a:t>
            </a:r>
            <a:r>
              <a:rPr lang="zh-CN" altLang="zh-CN" sz="2000" dirty="0"/>
              <a:t>和</a:t>
            </a:r>
            <a:r>
              <a:rPr lang="en-US" altLang="zh-CN" sz="2000" dirty="0"/>
              <a:t>ACM</a:t>
            </a:r>
          </a:p>
          <a:p>
            <a:pPr marL="0" indent="0" algn="ctr">
              <a:buFont typeface="Wingdings" panose="05000000000000000000" pitchFamily="2" charset="2"/>
              <a:buNone/>
              <a:defRPr/>
            </a:pPr>
            <a:r>
              <a:rPr lang="zh-CN" altLang="zh-CN" sz="2000" dirty="0"/>
              <a:t>软件工程道德和职业实践联合工作组推荐</a:t>
            </a:r>
            <a:endParaRPr lang="en-US" altLang="zh-CN" sz="2000" dirty="0"/>
          </a:p>
          <a:p>
            <a:pPr>
              <a:defRPr/>
            </a:pPr>
            <a:endParaRPr lang="en-US" altLang="zh-CN" sz="2000" dirty="0"/>
          </a:p>
        </p:txBody>
      </p:sp>
      <p:sp>
        <p:nvSpPr>
          <p:cNvPr id="22532" name="TextBox 3">
            <a:extLst>
              <a:ext uri="{FF2B5EF4-FFF2-40B4-BE49-F238E27FC236}">
                <a16:creationId xmlns:a16="http://schemas.microsoft.com/office/drawing/2014/main" id="{A0584216-62F6-C6E1-00D0-482C6FA84D27}"/>
              </a:ext>
            </a:extLst>
          </p:cNvPr>
          <p:cNvSpPr txBox="1">
            <a:spLocks noChangeArrowheads="1"/>
          </p:cNvSpPr>
          <p:nvPr/>
        </p:nvSpPr>
        <p:spPr bwMode="auto">
          <a:xfrm>
            <a:off x="576263" y="2819400"/>
            <a:ext cx="795813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pPr>
            <a:r>
              <a:rPr lang="en-US" altLang="zh-CN" sz="2400" b="1"/>
              <a:t>      </a:t>
            </a:r>
            <a:r>
              <a:rPr lang="zh-CN" altLang="zh-CN" sz="2400" b="1"/>
              <a:t>软件工程师应履行其实践承诺，使软件的需求分析、规格说明、设计、开发、测试和维护成为一项有益和受人尊敬的职业。实现他们对</a:t>
            </a:r>
            <a:r>
              <a:rPr lang="zh-CN" altLang="zh-CN" sz="2400" b="1">
                <a:solidFill>
                  <a:srgbClr val="FF0000"/>
                </a:solidFill>
              </a:rPr>
              <a:t>公众健康、安全和利益的承诺目标</a:t>
            </a:r>
            <a:r>
              <a:rPr lang="zh-CN" altLang="zh-CN" sz="2400" b="1"/>
              <a:t>，软件工程师应当坚持以下八项原则</a:t>
            </a:r>
            <a:r>
              <a:rPr lang="zh-CN" altLang="en-US" sz="2400" b="1"/>
              <a:t>：</a:t>
            </a:r>
          </a:p>
          <a:p>
            <a:pPr algn="just" eaLnBrk="1" hangingPunct="1">
              <a:lnSpc>
                <a:spcPct val="150000"/>
              </a:lnSpc>
            </a:pPr>
            <a:endParaRPr lang="zh-CN" altLang="en-US"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48040BEA-B2BF-EC88-648E-32133CD75818}"/>
              </a:ext>
            </a:extLst>
          </p:cNvPr>
          <p:cNvSpPr>
            <a:spLocks noGrp="1" noChangeArrowheads="1"/>
          </p:cNvSpPr>
          <p:nvPr>
            <p:ph idx="1"/>
          </p:nvPr>
        </p:nvSpPr>
        <p:spPr>
          <a:xfrm>
            <a:off x="457200" y="990600"/>
            <a:ext cx="8305800" cy="5486400"/>
          </a:xfrm>
        </p:spPr>
        <p:txBody>
          <a:bodyPr/>
          <a:lstStyle/>
          <a:p>
            <a:pPr>
              <a:lnSpc>
                <a:spcPct val="150000"/>
              </a:lnSpc>
            </a:pPr>
            <a:r>
              <a:rPr lang="zh-CN" altLang="zh-CN" sz="2400" b="1">
                <a:solidFill>
                  <a:srgbClr val="FF0000"/>
                </a:solidFill>
              </a:rPr>
              <a:t>原则</a:t>
            </a:r>
            <a:r>
              <a:rPr lang="en-US" altLang="zh-CN" sz="2400" b="1">
                <a:solidFill>
                  <a:srgbClr val="FF0000"/>
                </a:solidFill>
              </a:rPr>
              <a:t>1  </a:t>
            </a:r>
            <a:r>
              <a:rPr lang="zh-CN" altLang="zh-CN" sz="2400" b="1">
                <a:solidFill>
                  <a:srgbClr val="FF0000"/>
                </a:solidFill>
              </a:rPr>
              <a:t>公众</a:t>
            </a:r>
            <a:r>
              <a:rPr lang="en-US" altLang="zh-CN" sz="2400" b="1">
                <a:solidFill>
                  <a:srgbClr val="FF0000"/>
                </a:solidFill>
              </a:rPr>
              <a:t>  </a:t>
            </a:r>
            <a:r>
              <a:rPr lang="zh-CN" altLang="zh-CN" sz="2400" b="1"/>
              <a:t>软件工程师应当以</a:t>
            </a:r>
            <a:r>
              <a:rPr lang="zh-CN" altLang="zh-CN" sz="2400" b="1">
                <a:solidFill>
                  <a:srgbClr val="0000CC"/>
                </a:solidFill>
              </a:rPr>
              <a:t>公众利益为目标</a:t>
            </a:r>
            <a:r>
              <a:rPr lang="zh-CN" altLang="zh-CN" sz="2400" b="1"/>
              <a:t>，特别是在适当的情况下软件工程师应当：</a:t>
            </a:r>
          </a:p>
          <a:p>
            <a:pPr lvl="1">
              <a:lnSpc>
                <a:spcPct val="150000"/>
              </a:lnSpc>
            </a:pPr>
            <a:r>
              <a:rPr lang="en-US" altLang="zh-CN" sz="2000"/>
              <a:t>1.01  </a:t>
            </a:r>
            <a:r>
              <a:rPr lang="zh-CN" altLang="zh-CN" sz="2000"/>
              <a:t>对他们的工作承担完全的责任；</a:t>
            </a:r>
          </a:p>
          <a:p>
            <a:pPr lvl="1">
              <a:lnSpc>
                <a:spcPct val="150000"/>
              </a:lnSpc>
            </a:pPr>
            <a:r>
              <a:rPr lang="en-US" altLang="zh-CN" sz="2000"/>
              <a:t>1.02  </a:t>
            </a:r>
            <a:r>
              <a:rPr lang="zh-CN" altLang="zh-CN" sz="2000"/>
              <a:t>用</a:t>
            </a:r>
            <a:r>
              <a:rPr lang="zh-CN" altLang="zh-CN" sz="2000">
                <a:solidFill>
                  <a:srgbClr val="FF0000"/>
                </a:solidFill>
              </a:rPr>
              <a:t>公益目标</a:t>
            </a:r>
            <a:r>
              <a:rPr lang="zh-CN" altLang="zh-CN" sz="2000"/>
              <a:t>节制软件工程师、雇主、客户和用户的利益；</a:t>
            </a:r>
          </a:p>
          <a:p>
            <a:pPr lvl="1">
              <a:lnSpc>
                <a:spcPct val="150000"/>
              </a:lnSpc>
            </a:pPr>
            <a:r>
              <a:rPr lang="en-US" altLang="zh-CN" sz="2000"/>
              <a:t>1.03  </a:t>
            </a:r>
            <a:r>
              <a:rPr lang="zh-CN" altLang="zh-CN" sz="2000"/>
              <a:t>批准软件，应在确信软件是安全的、符合规格说明的、经过合适测试的、不会降低生活品质、影响隐私权或有害环境的条件之下，</a:t>
            </a:r>
            <a:r>
              <a:rPr lang="zh-CN" altLang="zh-CN" sz="2000">
                <a:solidFill>
                  <a:srgbClr val="FF0000"/>
                </a:solidFill>
              </a:rPr>
              <a:t>一切工作以大众利益为前提</a:t>
            </a:r>
            <a:r>
              <a:rPr lang="zh-CN" altLang="zh-CN" sz="2000"/>
              <a:t>；</a:t>
            </a:r>
          </a:p>
          <a:p>
            <a:pPr lvl="1">
              <a:lnSpc>
                <a:spcPct val="150000"/>
              </a:lnSpc>
            </a:pPr>
            <a:r>
              <a:rPr lang="en-US" altLang="zh-CN" sz="2000"/>
              <a:t>1.04  </a:t>
            </a:r>
            <a:r>
              <a:rPr lang="zh-CN" altLang="zh-CN" sz="2000"/>
              <a:t>当他们有理由相信有关的软件和文档，可以对用户、公众或环境造成任何实际或潜在的危害时，</a:t>
            </a:r>
            <a:r>
              <a:rPr lang="zh-CN" altLang="zh-CN" sz="2000">
                <a:solidFill>
                  <a:srgbClr val="FF0000"/>
                </a:solidFill>
              </a:rPr>
              <a:t>向适当的人或当局揭露</a:t>
            </a:r>
            <a:r>
              <a:rPr lang="zh-CN" altLang="zh-CN" sz="200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A34CBC5D-8D7F-2A3C-4F54-5DD18E33F318}"/>
              </a:ext>
            </a:extLst>
          </p:cNvPr>
          <p:cNvSpPr>
            <a:spLocks noGrp="1" noChangeArrowheads="1"/>
          </p:cNvSpPr>
          <p:nvPr>
            <p:ph idx="1"/>
          </p:nvPr>
        </p:nvSpPr>
        <p:spPr>
          <a:xfrm>
            <a:off x="457200" y="990600"/>
            <a:ext cx="7772400" cy="5105400"/>
          </a:xfrm>
        </p:spPr>
        <p:txBody>
          <a:bodyPr/>
          <a:lstStyle/>
          <a:p>
            <a:pPr lvl="1">
              <a:lnSpc>
                <a:spcPct val="150000"/>
              </a:lnSpc>
            </a:pPr>
            <a:r>
              <a:rPr lang="en-US" altLang="zh-CN" sz="2400" b="1"/>
              <a:t>1.05  </a:t>
            </a:r>
            <a:r>
              <a:rPr lang="zh-CN" altLang="zh-CN" sz="2400" b="1"/>
              <a:t>通过合作全力解决由于软件及其安装、维护、支持或文档引起的</a:t>
            </a:r>
            <a:r>
              <a:rPr lang="zh-CN" altLang="zh-CN" sz="2400" b="1">
                <a:solidFill>
                  <a:srgbClr val="FF0000"/>
                </a:solidFill>
              </a:rPr>
              <a:t>社会严重关切</a:t>
            </a:r>
            <a:r>
              <a:rPr lang="zh-CN" altLang="zh-CN" sz="2400" b="1"/>
              <a:t>的各种事项；</a:t>
            </a:r>
          </a:p>
          <a:p>
            <a:pPr lvl="1">
              <a:lnSpc>
                <a:spcPct val="150000"/>
              </a:lnSpc>
            </a:pPr>
            <a:r>
              <a:rPr lang="en-US" altLang="zh-CN" sz="2400" b="1"/>
              <a:t>1.06  </a:t>
            </a:r>
            <a:r>
              <a:rPr lang="zh-CN" altLang="zh-CN" sz="2400" b="1"/>
              <a:t>在所有有关软件、文档、方法和工具的申述中，特别是</a:t>
            </a:r>
            <a:r>
              <a:rPr lang="zh-CN" altLang="zh-CN" sz="2400" b="1">
                <a:solidFill>
                  <a:srgbClr val="FF0000"/>
                </a:solidFill>
              </a:rPr>
              <a:t>与公众相关的，力求正直，避免欺骗</a:t>
            </a:r>
            <a:r>
              <a:rPr lang="zh-CN" altLang="zh-CN" sz="2400" b="1"/>
              <a:t>；</a:t>
            </a:r>
          </a:p>
          <a:p>
            <a:pPr lvl="1">
              <a:lnSpc>
                <a:spcPct val="150000"/>
              </a:lnSpc>
            </a:pPr>
            <a:r>
              <a:rPr lang="en-US" altLang="zh-CN" sz="2400" b="1"/>
              <a:t>1.07  </a:t>
            </a:r>
            <a:r>
              <a:rPr lang="zh-CN" altLang="zh-CN" sz="2400" b="1"/>
              <a:t>认真考虑诸如体力残疾、资源分配、经济缺陷和其他可能影响使用软件益处的各种因素；</a:t>
            </a:r>
          </a:p>
          <a:p>
            <a:pPr lvl="1">
              <a:lnSpc>
                <a:spcPct val="150000"/>
              </a:lnSpc>
            </a:pPr>
            <a:r>
              <a:rPr lang="en-US" altLang="zh-CN" sz="2400" b="1"/>
              <a:t>1.08  </a:t>
            </a:r>
            <a:r>
              <a:rPr lang="zh-CN" altLang="zh-CN" sz="2400" b="1"/>
              <a:t>应致力于将自己的专业技能用于</a:t>
            </a:r>
            <a:r>
              <a:rPr lang="zh-CN" altLang="zh-CN" sz="2400" b="1">
                <a:solidFill>
                  <a:srgbClr val="FF0000"/>
                </a:solidFill>
              </a:rPr>
              <a:t>公益事业和公共教育</a:t>
            </a:r>
            <a:r>
              <a:rPr lang="zh-CN" altLang="zh-CN" sz="2400" b="1"/>
              <a:t>的发展。</a:t>
            </a:r>
            <a:endParaRPr lang="zh-CN" alt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3CDF4C84-2377-9EE8-E0D9-A8BCF0E8D0DF}"/>
              </a:ext>
            </a:extLst>
          </p:cNvPr>
          <p:cNvSpPr>
            <a:spLocks noGrp="1" noChangeArrowheads="1"/>
          </p:cNvSpPr>
          <p:nvPr>
            <p:ph idx="1"/>
          </p:nvPr>
        </p:nvSpPr>
        <p:spPr>
          <a:xfrm>
            <a:off x="381000" y="838200"/>
            <a:ext cx="8586788" cy="5257800"/>
          </a:xfrm>
        </p:spPr>
        <p:txBody>
          <a:bodyPr/>
          <a:lstStyle/>
          <a:p>
            <a:pPr>
              <a:lnSpc>
                <a:spcPct val="150000"/>
              </a:lnSpc>
            </a:pPr>
            <a:r>
              <a:rPr lang="zh-CN" altLang="zh-CN" sz="2400" b="1">
                <a:solidFill>
                  <a:srgbClr val="FF0000"/>
                </a:solidFill>
              </a:rPr>
              <a:t>原则</a:t>
            </a:r>
            <a:r>
              <a:rPr lang="en-US" altLang="zh-CN" sz="2400" b="1">
                <a:solidFill>
                  <a:srgbClr val="FF0000"/>
                </a:solidFill>
              </a:rPr>
              <a:t>2  </a:t>
            </a:r>
            <a:r>
              <a:rPr lang="zh-CN" altLang="zh-CN" sz="2400" b="1">
                <a:solidFill>
                  <a:srgbClr val="FF0000"/>
                </a:solidFill>
              </a:rPr>
              <a:t>客户和雇主</a:t>
            </a:r>
            <a:r>
              <a:rPr lang="en-US" altLang="zh-CN" sz="2400" b="1">
                <a:solidFill>
                  <a:srgbClr val="FF0000"/>
                </a:solidFill>
              </a:rPr>
              <a:t>  </a:t>
            </a:r>
            <a:r>
              <a:rPr lang="zh-CN" altLang="zh-CN" sz="2400" b="1">
                <a:solidFill>
                  <a:srgbClr val="FF0000"/>
                </a:solidFill>
              </a:rPr>
              <a:t>在保持与公众利益一致的原则下</a:t>
            </a:r>
            <a:r>
              <a:rPr lang="zh-CN" altLang="zh-CN" sz="2400" b="1"/>
              <a:t>，软件工程师应注意满足客户和雇主的最高利益</a:t>
            </a:r>
            <a:r>
              <a:rPr lang="zh-CN" altLang="en-US" sz="2400" b="1"/>
              <a:t>。</a:t>
            </a:r>
            <a:r>
              <a:rPr lang="zh-CN" altLang="zh-CN" sz="2400" b="1"/>
              <a:t>特别是在适当的情况下软件工程师应当：</a:t>
            </a:r>
          </a:p>
          <a:p>
            <a:pPr lvl="1">
              <a:lnSpc>
                <a:spcPct val="150000"/>
              </a:lnSpc>
            </a:pPr>
            <a:r>
              <a:rPr lang="en-US" altLang="zh-CN" sz="2400" b="1"/>
              <a:t>2.01  </a:t>
            </a:r>
            <a:r>
              <a:rPr lang="zh-CN" altLang="zh-CN" sz="2400" b="1"/>
              <a:t>在其胜任的领域提供服务，对其经验和教育方面的不足应持诚实和坦率的态度；</a:t>
            </a:r>
          </a:p>
          <a:p>
            <a:pPr lvl="1">
              <a:lnSpc>
                <a:spcPct val="150000"/>
              </a:lnSpc>
            </a:pPr>
            <a:r>
              <a:rPr lang="en-US" altLang="zh-CN" sz="2400" b="1"/>
              <a:t>2.02  </a:t>
            </a:r>
            <a:r>
              <a:rPr lang="zh-CN" altLang="zh-CN" sz="2400" b="1"/>
              <a:t>不明知故犯使用非法或非合理渠道获得的软件；</a:t>
            </a:r>
          </a:p>
          <a:p>
            <a:pPr lvl="1">
              <a:lnSpc>
                <a:spcPct val="150000"/>
              </a:lnSpc>
            </a:pPr>
            <a:r>
              <a:rPr lang="en-US" altLang="zh-CN" sz="2400" b="1"/>
              <a:t>2.03  </a:t>
            </a:r>
            <a:r>
              <a:rPr lang="zh-CN" altLang="zh-CN" sz="2400" b="1"/>
              <a:t>在客户或雇主知晓和同意的情况下，只在适当准许的范围内使用客户或雇主的资产；</a:t>
            </a:r>
          </a:p>
          <a:p>
            <a:pPr lvl="1">
              <a:lnSpc>
                <a:spcPct val="150000"/>
              </a:lnSpc>
            </a:pPr>
            <a:r>
              <a:rPr lang="en-US" altLang="zh-CN" sz="2400" b="1"/>
              <a:t>2.04  </a:t>
            </a:r>
            <a:r>
              <a:rPr lang="zh-CN" altLang="zh-CN" sz="2400" b="1"/>
              <a:t>保证他们遵循的文档按要求经过某一人授权批准；</a:t>
            </a:r>
            <a:endParaRPr lang="zh-CN" altLang="en-US" sz="2400" b="1"/>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Fals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37.xml><?xml version="1.0" encoding="utf-8"?>
<p:tagLst xmlns:a="http://schemas.openxmlformats.org/drawingml/2006/main" xmlns:r="http://schemas.openxmlformats.org/officeDocument/2006/relationships" xmlns:p="http://schemas.openxmlformats.org/presentationml/2006/main">
  <p:tag name="RAINPROBLEM" val="Polling"/>
  <p:tag name="PROBLEMSCORE" val="0.0"/>
  <p:tag name="ANONYMOUSPOLLING" val="False"/>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45</TotalTime>
  <Words>2968</Words>
  <Application>Microsoft Office PowerPoint</Application>
  <PresentationFormat>全屏显示(4:3)</PresentationFormat>
  <Paragraphs>142</Paragraphs>
  <Slides>44</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44</vt:i4>
      </vt:variant>
    </vt:vector>
  </HeadingPairs>
  <TitlesOfParts>
    <vt:vector size="55" baseType="lpstr">
      <vt:lpstr>Tahoma</vt:lpstr>
      <vt:lpstr>宋体</vt:lpstr>
      <vt:lpstr>Arial</vt:lpstr>
      <vt:lpstr>Wingdings</vt:lpstr>
      <vt:lpstr>Calibri</vt:lpstr>
      <vt:lpstr>等线</vt:lpstr>
      <vt:lpstr>+mn-ea</vt:lpstr>
      <vt:lpstr>黑体</vt:lpstr>
      <vt:lpstr>微软雅黑</vt:lpstr>
      <vt:lpstr>Blends</vt:lpstr>
      <vt:lpstr>1_Blends</vt:lpstr>
      <vt:lpstr>第五章 软件工程师的职业道德</vt:lpstr>
      <vt:lpstr>PowerPoint 演示文稿</vt:lpstr>
      <vt:lpstr>PowerPoint 演示文稿</vt:lpstr>
      <vt:lpstr>PowerPoint 演示文稿</vt:lpstr>
      <vt:lpstr>本章内容</vt:lpstr>
      <vt:lpstr>1 软件工程职业道德规范和实践要求(5.2版)</vt:lpstr>
      <vt:lpstr>PowerPoint 演示文稿</vt:lpstr>
      <vt:lpstr>PowerPoint 演示文稿</vt:lpstr>
      <vt:lpstr>PowerPoint 演示文稿</vt:lpstr>
      <vt:lpstr>PowerPoint 演示文稿</vt:lpstr>
      <vt:lpstr>PowerPoint 演示文稿</vt:lpstr>
      <vt:lpstr>PowerPoint 演示文稿</vt:lpstr>
      <vt:lpstr>【案例】SDI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离职后的职业道德</vt:lpstr>
      <vt:lpstr>PowerPoint 演示文稿</vt:lpstr>
      <vt:lpstr>【案例】</vt:lpstr>
      <vt:lpstr>PowerPoint 演示文稿</vt:lpstr>
      <vt:lpstr>【案例】</vt:lpstr>
      <vt:lpstr>【案例】</vt:lpstr>
      <vt:lpstr>PowerPoint 演示文稿</vt:lpstr>
      <vt:lpstr>知识产权法</vt:lpstr>
      <vt:lpstr>知识产权法</vt:lpstr>
      <vt:lpstr>PowerPoint 演示文稿</vt:lpstr>
      <vt:lpstr>【案例讨论】</vt:lpstr>
      <vt:lpstr>PowerPoint 演示文稿</vt:lpstr>
      <vt:lpstr>PowerPoint 演示文稿</vt:lpstr>
      <vt:lpstr>PowerPoint 演示文稿</vt:lpstr>
      <vt:lpstr>百度如何防止离职员工泄密</vt:lpstr>
      <vt:lpstr>百度如何防止离职员工泄密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晓宇 庞</cp:lastModifiedBy>
  <cp:revision>170</cp:revision>
  <dcterms:created xsi:type="dcterms:W3CDTF">2016-03-15T02:19:23Z</dcterms:created>
  <dcterms:modified xsi:type="dcterms:W3CDTF">2023-09-06T07:27:10Z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2052-11.1.0.10314</vt:lpwstr>
  </property>
</Properties>
</file>